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89A2"/>
    <a:srgbClr val="3AC01A"/>
    <a:srgbClr val="132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4757" autoAdjust="0"/>
  </p:normalViewPr>
  <p:slideViewPr>
    <p:cSldViewPr>
      <p:cViewPr varScale="1">
        <p:scale>
          <a:sx n="74" d="100"/>
          <a:sy n="74" d="100"/>
        </p:scale>
        <p:origin x="1326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25" d="100"/>
          <a:sy n="125" d="100"/>
        </p:scale>
        <p:origin x="1374" y="-22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C48535-7080-4B74-B93B-3B8516103955}" type="doc">
      <dgm:prSet loTypeId="urn:microsoft.com/office/officeart/2005/8/layout/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83A584-F9D2-49BB-96DA-055BB9F566A7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Анализ технических данных и определение потенциального поставщика</a:t>
          </a:r>
          <a:endParaRPr lang="ru-RU" sz="1100" dirty="0"/>
        </a:p>
      </dgm:t>
    </dgm:pt>
    <dgm:pt modelId="{E7E2B548-091B-4F9A-91E4-3EFD11ED2D7E}" type="parTrans" cxnId="{FCED83AC-A309-4D49-B38B-08B367F8A0B8}">
      <dgm:prSet/>
      <dgm:spPr/>
      <dgm:t>
        <a:bodyPr/>
        <a:lstStyle/>
        <a:p>
          <a:endParaRPr lang="ru-RU"/>
        </a:p>
      </dgm:t>
    </dgm:pt>
    <dgm:pt modelId="{54925F0E-E2C4-4FE0-9414-A77873685864}" type="sibTrans" cxnId="{FCED83AC-A309-4D49-B38B-08B367F8A0B8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BC451AC9-3973-4BAC-AD2B-6B6C9E52B06B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Составление Запрос</a:t>
          </a:r>
          <a:r>
            <a:rPr lang="uz-Cyrl-UZ" sz="1100" dirty="0" smtClean="0"/>
            <a:t>а</a:t>
          </a:r>
          <a:r>
            <a:rPr lang="ru-RU" sz="1100" dirty="0" smtClean="0"/>
            <a:t> на коммерческое предложение</a:t>
          </a:r>
          <a:endParaRPr lang="ru-RU" sz="1100" dirty="0"/>
        </a:p>
      </dgm:t>
    </dgm:pt>
    <dgm:pt modelId="{F667A278-4321-4884-BD83-822B7DFF01B9}" type="parTrans" cxnId="{C4B9D4A9-BF30-4E8D-AECC-06EBAE54DC74}">
      <dgm:prSet/>
      <dgm:spPr/>
      <dgm:t>
        <a:bodyPr/>
        <a:lstStyle/>
        <a:p>
          <a:endParaRPr lang="ru-RU"/>
        </a:p>
      </dgm:t>
    </dgm:pt>
    <dgm:pt modelId="{AC8794CF-F37A-44E8-9789-388D6B331BD7}" type="sibTrans" cxnId="{C4B9D4A9-BF30-4E8D-AECC-06EBAE54DC74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37781107-8BCF-4FE1-BA9D-8079A0402DC2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Определение потенциальных поставщиков</a:t>
          </a:r>
          <a:endParaRPr lang="ru-RU" sz="1100" dirty="0"/>
        </a:p>
      </dgm:t>
    </dgm:pt>
    <dgm:pt modelId="{EEE42E31-1FC4-474F-A03A-01826943C4D2}" type="parTrans" cxnId="{82B35558-DD9C-4C71-9A7E-1104345699CE}">
      <dgm:prSet/>
      <dgm:spPr/>
      <dgm:t>
        <a:bodyPr/>
        <a:lstStyle/>
        <a:p>
          <a:endParaRPr lang="ru-RU"/>
        </a:p>
      </dgm:t>
    </dgm:pt>
    <dgm:pt modelId="{5E53A0AD-A290-4812-BADB-F16914C0D94E}" type="sibTrans" cxnId="{82B35558-DD9C-4C71-9A7E-1104345699CE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72FAF19D-6A95-4EF0-8B41-29563AC9DCEA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Составление и согласование Договора о неразглашении</a:t>
          </a:r>
          <a:endParaRPr lang="ru-RU" sz="1100" dirty="0"/>
        </a:p>
      </dgm:t>
    </dgm:pt>
    <dgm:pt modelId="{2B74CDFA-B7CD-4BF4-89E0-0AACBC7CE896}" type="parTrans" cxnId="{8AB87546-0217-4D53-B660-0DAE8A5B6859}">
      <dgm:prSet/>
      <dgm:spPr/>
      <dgm:t>
        <a:bodyPr/>
        <a:lstStyle/>
        <a:p>
          <a:endParaRPr lang="ru-RU"/>
        </a:p>
      </dgm:t>
    </dgm:pt>
    <dgm:pt modelId="{E0CB014E-37AC-494B-A516-D5B504BF4260}" type="sibTrans" cxnId="{8AB87546-0217-4D53-B660-0DAE8A5B6859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9D7FBDB8-71B1-4494-A43D-4F84BE372B1D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Отправка запроса поставщику для получения коммерческого предложения</a:t>
          </a:r>
          <a:endParaRPr lang="ru-RU" sz="1100" dirty="0"/>
        </a:p>
      </dgm:t>
    </dgm:pt>
    <dgm:pt modelId="{A0698176-0CB9-4BDE-B2AB-C927E6C48980}" type="parTrans" cxnId="{E5DEBD9A-D757-40D2-B8AF-B60EE7B3408A}">
      <dgm:prSet/>
      <dgm:spPr/>
      <dgm:t>
        <a:bodyPr/>
        <a:lstStyle/>
        <a:p>
          <a:endParaRPr lang="ru-RU"/>
        </a:p>
      </dgm:t>
    </dgm:pt>
    <dgm:pt modelId="{BF65A1CB-94D4-4961-9EFC-6FABBD3C2E79}" type="sibTrans" cxnId="{E5DEBD9A-D757-40D2-B8AF-B60EE7B3408A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A5398A56-C716-4075-99B4-BB637E174BC6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Получение коммерческого предложение от потенциального поставщика</a:t>
          </a:r>
          <a:endParaRPr lang="ru-RU" sz="1100" dirty="0"/>
        </a:p>
      </dgm:t>
    </dgm:pt>
    <dgm:pt modelId="{3BB222B8-C998-4B54-8A75-555E0AA9B705}" type="parTrans" cxnId="{80CEE5D4-0EC8-48C1-8474-2EAA99C67371}">
      <dgm:prSet/>
      <dgm:spPr/>
      <dgm:t>
        <a:bodyPr/>
        <a:lstStyle/>
        <a:p>
          <a:endParaRPr lang="ru-RU"/>
        </a:p>
      </dgm:t>
    </dgm:pt>
    <dgm:pt modelId="{19B2891E-46CE-4325-A861-6FDDC76093EF}" type="sibTrans" cxnId="{80CEE5D4-0EC8-48C1-8474-2EAA99C67371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C61CCB43-BB2C-438D-ADDD-D455A5949E95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Номинация поставщика</a:t>
          </a:r>
          <a:endParaRPr lang="ru-RU" sz="1100" dirty="0"/>
        </a:p>
      </dgm:t>
    </dgm:pt>
    <dgm:pt modelId="{9692AB6E-61C9-4E21-84AD-6A04BEEED539}" type="parTrans" cxnId="{3320D51A-786C-4718-ACFB-64931696E17D}">
      <dgm:prSet/>
      <dgm:spPr/>
      <dgm:t>
        <a:bodyPr/>
        <a:lstStyle/>
        <a:p>
          <a:endParaRPr lang="ru-RU"/>
        </a:p>
      </dgm:t>
    </dgm:pt>
    <dgm:pt modelId="{0169B368-B5B6-4A75-8260-13C2206589CA}" type="sibTrans" cxnId="{3320D51A-786C-4718-ACFB-64931696E17D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E055D360-47DA-407B-A4ED-4570CA5CEF5F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Аудит потенциальных поставщиков согласно стандарту </a:t>
          </a:r>
          <a:r>
            <a:rPr lang="en-US" sz="1100" dirty="0" smtClean="0"/>
            <a:t>VDA</a:t>
          </a:r>
          <a:r>
            <a:rPr lang="ru-RU" sz="1100" dirty="0" smtClean="0"/>
            <a:t> 6.3</a:t>
          </a:r>
          <a:endParaRPr lang="ru-RU" sz="1100" dirty="0"/>
        </a:p>
      </dgm:t>
    </dgm:pt>
    <dgm:pt modelId="{2552E0F0-B099-4637-AD6A-78E523A2EE51}" type="parTrans" cxnId="{5330DD07-FBDF-4F47-A265-352F377FBDFE}">
      <dgm:prSet/>
      <dgm:spPr/>
      <dgm:t>
        <a:bodyPr/>
        <a:lstStyle/>
        <a:p>
          <a:endParaRPr lang="ru-RU"/>
        </a:p>
      </dgm:t>
    </dgm:pt>
    <dgm:pt modelId="{72256AAD-FD3B-4676-A97C-7052894A6AF8}" type="sibTrans" cxnId="{5330DD07-FBDF-4F47-A265-352F377FBDFE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5431FDB6-3694-4934-94B2-4D350C8DA7A3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Анализ коммерческого предложения и оценка потенциального поставщика</a:t>
          </a:r>
          <a:endParaRPr lang="ru-RU" sz="1100" dirty="0"/>
        </a:p>
      </dgm:t>
    </dgm:pt>
    <dgm:pt modelId="{49C8AAB1-AD7F-4997-9735-42CC32F2D520}" type="parTrans" cxnId="{DF91EED3-F4FA-43D0-85CE-2A671D39066E}">
      <dgm:prSet/>
      <dgm:spPr/>
      <dgm:t>
        <a:bodyPr/>
        <a:lstStyle/>
        <a:p>
          <a:endParaRPr lang="ru-RU"/>
        </a:p>
      </dgm:t>
    </dgm:pt>
    <dgm:pt modelId="{FCCAD079-716C-4BFA-BB85-2B05EC6A1E2C}" type="sibTrans" cxnId="{DF91EED3-F4FA-43D0-85CE-2A671D39066E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93E65636-0E33-4C15-8593-0B31A7596425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Анализ экономической целесообразности</a:t>
          </a:r>
          <a:endParaRPr lang="ru-RU" sz="1100" dirty="0"/>
        </a:p>
      </dgm:t>
    </dgm:pt>
    <dgm:pt modelId="{A4182745-D322-41DC-B452-FC801F124409}" type="parTrans" cxnId="{459535C2-3786-47E3-8B3B-8607CA6BDF47}">
      <dgm:prSet/>
      <dgm:spPr/>
      <dgm:t>
        <a:bodyPr/>
        <a:lstStyle/>
        <a:p>
          <a:endParaRPr lang="ru-RU"/>
        </a:p>
      </dgm:t>
    </dgm:pt>
    <dgm:pt modelId="{80A641B5-0F10-40A9-8BE2-BB4B581D44F7}" type="sibTrans" cxnId="{459535C2-3786-47E3-8B3B-8607CA6BDF47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2612097B-FF2A-4187-9D38-772C077C8B59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Утверждение производителя оснастки и начало изготовления оснастки</a:t>
          </a:r>
        </a:p>
      </dgm:t>
    </dgm:pt>
    <dgm:pt modelId="{D85A4650-39A0-45FB-A526-C8AB4B70CF09}" type="parTrans" cxnId="{95C88017-FC9C-4BFF-8A76-65B6178B4270}">
      <dgm:prSet/>
      <dgm:spPr/>
      <dgm:t>
        <a:bodyPr/>
        <a:lstStyle/>
        <a:p>
          <a:endParaRPr lang="ru-RU"/>
        </a:p>
      </dgm:t>
    </dgm:pt>
    <dgm:pt modelId="{5B24EF77-F1D2-45AC-B059-A49F989FCFAB}" type="sibTrans" cxnId="{95C88017-FC9C-4BFF-8A76-65B6178B4270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9A126900-5D69-4BAB-B412-ADBBF9EB79F7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Проведение </a:t>
          </a:r>
          <a:r>
            <a:rPr lang="ru-RU" sz="1100" dirty="0" err="1" smtClean="0"/>
            <a:t>валидационных</a:t>
          </a:r>
          <a:r>
            <a:rPr lang="ru-RU" sz="1100" dirty="0" smtClean="0"/>
            <a:t> </a:t>
          </a:r>
          <a:r>
            <a:rPr lang="ru-RU" sz="1100" dirty="0" smtClean="0"/>
            <a:t>испытаний</a:t>
          </a:r>
          <a:endParaRPr lang="en-US" sz="1100" dirty="0" smtClean="0"/>
        </a:p>
      </dgm:t>
    </dgm:pt>
    <dgm:pt modelId="{10E40600-3F68-4DB1-B592-0F78FEC2B1B1}" type="parTrans" cxnId="{F50F3A43-45DA-4C0E-82A2-534EB9AE9E2D}">
      <dgm:prSet/>
      <dgm:spPr/>
      <dgm:t>
        <a:bodyPr/>
        <a:lstStyle/>
        <a:p>
          <a:endParaRPr lang="ru-RU"/>
        </a:p>
      </dgm:t>
    </dgm:pt>
    <dgm:pt modelId="{E94482FB-496E-40AF-8F8C-A6EF6DE0C030}" type="sibTrans" cxnId="{F50F3A43-45DA-4C0E-82A2-534EB9AE9E2D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1100"/>
        </a:p>
      </dgm:t>
    </dgm:pt>
    <dgm:pt modelId="{624911D2-316F-40DC-85DB-300CD5392095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Утверждение процесса согласования производства детали (</a:t>
          </a:r>
          <a:r>
            <a:rPr lang="en-US" sz="1100" dirty="0" smtClean="0"/>
            <a:t>PPAP)</a:t>
          </a:r>
          <a:endParaRPr lang="ru-RU" sz="1100" dirty="0" smtClean="0"/>
        </a:p>
      </dgm:t>
    </dgm:pt>
    <dgm:pt modelId="{BFF5FE76-76BA-49FF-8835-D39AF47A0F3B}" type="parTrans" cxnId="{CA605C18-BE3B-4370-AE44-FF5A7886F7C8}">
      <dgm:prSet/>
      <dgm:spPr/>
      <dgm:t>
        <a:bodyPr/>
        <a:lstStyle/>
        <a:p>
          <a:endParaRPr lang="ru-RU"/>
        </a:p>
      </dgm:t>
    </dgm:pt>
    <dgm:pt modelId="{78F2B649-B010-4933-AE5D-B16FB7F1F29F}" type="sibTrans" cxnId="{CA605C18-BE3B-4370-AE44-FF5A7886F7C8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5624E700-6715-42C5-B42D-01DF1FF0935D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dirty="0" smtClean="0"/>
            <a:t>Заключение контракта на поставку детали</a:t>
          </a:r>
        </a:p>
      </dgm:t>
    </dgm:pt>
    <dgm:pt modelId="{704E4610-5C0F-41A9-9183-728C514ACD05}" type="parTrans" cxnId="{8250E3FB-5B0B-4C7C-BC5F-DE63EE369AF6}">
      <dgm:prSet/>
      <dgm:spPr/>
      <dgm:t>
        <a:bodyPr/>
        <a:lstStyle/>
        <a:p>
          <a:endParaRPr lang="ru-RU"/>
        </a:p>
      </dgm:t>
    </dgm:pt>
    <dgm:pt modelId="{2D19D251-DA31-4C72-82B8-BC1D866BA079}" type="sibTrans" cxnId="{8250E3FB-5B0B-4C7C-BC5F-DE63EE369AF6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5A011441-221E-4804-883C-1FC0DA736397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1100" b="1" dirty="0" smtClean="0"/>
            <a:t>Начало массовой поставки комплектующих деталей</a:t>
          </a:r>
        </a:p>
      </dgm:t>
    </dgm:pt>
    <dgm:pt modelId="{84A7D3D9-7A24-43B5-8E55-F2792A62BE70}" type="parTrans" cxnId="{B5F5CF26-735E-40C6-8575-FACD007447E1}">
      <dgm:prSet/>
      <dgm:spPr/>
      <dgm:t>
        <a:bodyPr/>
        <a:lstStyle/>
        <a:p>
          <a:endParaRPr lang="ru-RU"/>
        </a:p>
      </dgm:t>
    </dgm:pt>
    <dgm:pt modelId="{1A9DC51E-46C9-40B8-BD23-A05E54C43057}" type="sibTrans" cxnId="{B5F5CF26-735E-40C6-8575-FACD007447E1}">
      <dgm:prSet/>
      <dgm:spPr/>
      <dgm:t>
        <a:bodyPr/>
        <a:lstStyle/>
        <a:p>
          <a:endParaRPr lang="ru-RU"/>
        </a:p>
      </dgm:t>
    </dgm:pt>
    <dgm:pt modelId="{27C8B297-B67E-4301-9DC4-4DB366272F39}" type="pres">
      <dgm:prSet presAssocID="{78C48535-7080-4B74-B93B-3B851610395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93DB8D-4B47-4514-9607-75F34FC4B5A6}" type="pres">
      <dgm:prSet presAssocID="{5083A584-F9D2-49BB-96DA-055BB9F566A7}" presName="node" presStyleLbl="node1" presStyleIdx="0" presStyleCnt="15" custLinFactNeighborY="3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1E085D-230B-4BCB-878B-8D6944389E3C}" type="pres">
      <dgm:prSet presAssocID="{54925F0E-E2C4-4FE0-9414-A77873685864}" presName="sibTrans" presStyleLbl="sibTrans2D1" presStyleIdx="0" presStyleCnt="14"/>
      <dgm:spPr/>
      <dgm:t>
        <a:bodyPr/>
        <a:lstStyle/>
        <a:p>
          <a:endParaRPr lang="ru-RU"/>
        </a:p>
      </dgm:t>
    </dgm:pt>
    <dgm:pt modelId="{29D23C4D-C006-4327-96BE-5C31AAC440E3}" type="pres">
      <dgm:prSet presAssocID="{54925F0E-E2C4-4FE0-9414-A77873685864}" presName="connectorText" presStyleLbl="sibTrans2D1" presStyleIdx="0" presStyleCnt="14"/>
      <dgm:spPr/>
      <dgm:t>
        <a:bodyPr/>
        <a:lstStyle/>
        <a:p>
          <a:endParaRPr lang="ru-RU"/>
        </a:p>
      </dgm:t>
    </dgm:pt>
    <dgm:pt modelId="{70631725-611F-4BF3-AA13-3E202766B770}" type="pres">
      <dgm:prSet presAssocID="{BC451AC9-3973-4BAC-AD2B-6B6C9E52B06B}" presName="node" presStyleLbl="node1" presStyleIdx="1" presStyleCnt="15" custLinFactNeighborY="3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C1BF1-35E9-450C-8F58-802C5ED2D146}" type="pres">
      <dgm:prSet presAssocID="{AC8794CF-F37A-44E8-9789-388D6B331BD7}" presName="sibTrans" presStyleLbl="sibTrans2D1" presStyleIdx="1" presStyleCnt="14"/>
      <dgm:spPr/>
      <dgm:t>
        <a:bodyPr/>
        <a:lstStyle/>
        <a:p>
          <a:endParaRPr lang="ru-RU"/>
        </a:p>
      </dgm:t>
    </dgm:pt>
    <dgm:pt modelId="{8F797D20-0837-4C92-9E0B-03FDEF2B3B74}" type="pres">
      <dgm:prSet presAssocID="{AC8794CF-F37A-44E8-9789-388D6B331BD7}" presName="connectorText" presStyleLbl="sibTrans2D1" presStyleIdx="1" presStyleCnt="14"/>
      <dgm:spPr/>
      <dgm:t>
        <a:bodyPr/>
        <a:lstStyle/>
        <a:p>
          <a:endParaRPr lang="ru-RU"/>
        </a:p>
      </dgm:t>
    </dgm:pt>
    <dgm:pt modelId="{F3CE21B2-5A25-41A4-A1E2-28162220D689}" type="pres">
      <dgm:prSet presAssocID="{37781107-8BCF-4FE1-BA9D-8079A0402DC2}" presName="node" presStyleLbl="node1" presStyleIdx="2" presStyleCnt="15" custLinFactNeighborY="3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51737-D070-4E26-BC09-80EFFCD0BC12}" type="pres">
      <dgm:prSet presAssocID="{5E53A0AD-A290-4812-BADB-F16914C0D94E}" presName="sibTrans" presStyleLbl="sibTrans2D1" presStyleIdx="2" presStyleCnt="14"/>
      <dgm:spPr/>
      <dgm:t>
        <a:bodyPr/>
        <a:lstStyle/>
        <a:p>
          <a:endParaRPr lang="ru-RU"/>
        </a:p>
      </dgm:t>
    </dgm:pt>
    <dgm:pt modelId="{EC02F5B4-8853-42A2-B0ED-B868A93E6FC6}" type="pres">
      <dgm:prSet presAssocID="{5E53A0AD-A290-4812-BADB-F16914C0D94E}" presName="connectorText" presStyleLbl="sibTrans2D1" presStyleIdx="2" presStyleCnt="14"/>
      <dgm:spPr/>
      <dgm:t>
        <a:bodyPr/>
        <a:lstStyle/>
        <a:p>
          <a:endParaRPr lang="ru-RU"/>
        </a:p>
      </dgm:t>
    </dgm:pt>
    <dgm:pt modelId="{5F5B3265-C2DB-4AFB-ACA7-6B34A6AAE58B}" type="pres">
      <dgm:prSet presAssocID="{72FAF19D-6A95-4EF0-8B41-29563AC9DCEA}" presName="node" presStyleLbl="node1" presStyleIdx="3" presStyleCnt="15" custLinFactNeighborY="3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A4CA6E-3E9E-4694-9033-193407CE7AB5}" type="pres">
      <dgm:prSet presAssocID="{E0CB014E-37AC-494B-A516-D5B504BF4260}" presName="sibTrans" presStyleLbl="sibTrans2D1" presStyleIdx="3" presStyleCnt="14"/>
      <dgm:spPr/>
      <dgm:t>
        <a:bodyPr/>
        <a:lstStyle/>
        <a:p>
          <a:endParaRPr lang="ru-RU"/>
        </a:p>
      </dgm:t>
    </dgm:pt>
    <dgm:pt modelId="{0A713141-3077-45D5-A93D-0B307DD601FB}" type="pres">
      <dgm:prSet presAssocID="{E0CB014E-37AC-494B-A516-D5B504BF4260}" presName="connectorText" presStyleLbl="sibTrans2D1" presStyleIdx="3" presStyleCnt="14"/>
      <dgm:spPr/>
      <dgm:t>
        <a:bodyPr/>
        <a:lstStyle/>
        <a:p>
          <a:endParaRPr lang="ru-RU"/>
        </a:p>
      </dgm:t>
    </dgm:pt>
    <dgm:pt modelId="{43320E21-0386-4300-9E3C-ACD80555DB23}" type="pres">
      <dgm:prSet presAssocID="{9D7FBDB8-71B1-4494-A43D-4F84BE372B1D}" presName="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98F111-6C50-4D50-8C06-F049E7D47F00}" type="pres">
      <dgm:prSet presAssocID="{BF65A1CB-94D4-4961-9EFC-6FABBD3C2E79}" presName="sibTrans" presStyleLbl="sibTrans2D1" presStyleIdx="4" presStyleCnt="14"/>
      <dgm:spPr/>
      <dgm:t>
        <a:bodyPr/>
        <a:lstStyle/>
        <a:p>
          <a:endParaRPr lang="ru-RU"/>
        </a:p>
      </dgm:t>
    </dgm:pt>
    <dgm:pt modelId="{0010548B-54AB-4363-B0B9-427009E8B04F}" type="pres">
      <dgm:prSet presAssocID="{BF65A1CB-94D4-4961-9EFC-6FABBD3C2E79}" presName="connectorText" presStyleLbl="sibTrans2D1" presStyleIdx="4" presStyleCnt="14"/>
      <dgm:spPr/>
      <dgm:t>
        <a:bodyPr/>
        <a:lstStyle/>
        <a:p>
          <a:endParaRPr lang="ru-RU"/>
        </a:p>
      </dgm:t>
    </dgm:pt>
    <dgm:pt modelId="{04999304-B325-446A-8BFA-4265A4DFDAF1}" type="pres">
      <dgm:prSet presAssocID="{A5398A56-C716-4075-99B4-BB637E174BC6}" presName="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90F9A-23A8-4971-8F85-1E66FAE81877}" type="pres">
      <dgm:prSet presAssocID="{19B2891E-46CE-4325-A861-6FDDC76093EF}" presName="sibTrans" presStyleLbl="sibTrans2D1" presStyleIdx="5" presStyleCnt="14"/>
      <dgm:spPr/>
      <dgm:t>
        <a:bodyPr/>
        <a:lstStyle/>
        <a:p>
          <a:endParaRPr lang="ru-RU"/>
        </a:p>
      </dgm:t>
    </dgm:pt>
    <dgm:pt modelId="{A8321EDF-753D-45F7-8F9E-9B4E2D37B264}" type="pres">
      <dgm:prSet presAssocID="{19B2891E-46CE-4325-A861-6FDDC76093EF}" presName="connectorText" presStyleLbl="sibTrans2D1" presStyleIdx="5" presStyleCnt="14"/>
      <dgm:spPr/>
      <dgm:t>
        <a:bodyPr/>
        <a:lstStyle/>
        <a:p>
          <a:endParaRPr lang="ru-RU"/>
        </a:p>
      </dgm:t>
    </dgm:pt>
    <dgm:pt modelId="{A235002F-9A67-4AF0-B920-C558C7CD9D77}" type="pres">
      <dgm:prSet presAssocID="{E055D360-47DA-407B-A4ED-4570CA5CEF5F}" presName="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26623F-7A15-4C0A-9E51-BC1F7A2E3032}" type="pres">
      <dgm:prSet presAssocID="{72256AAD-FD3B-4676-A97C-7052894A6AF8}" presName="sibTrans" presStyleLbl="sibTrans2D1" presStyleIdx="6" presStyleCnt="14"/>
      <dgm:spPr/>
      <dgm:t>
        <a:bodyPr/>
        <a:lstStyle/>
        <a:p>
          <a:endParaRPr lang="ru-RU"/>
        </a:p>
      </dgm:t>
    </dgm:pt>
    <dgm:pt modelId="{FB451058-5398-40B7-A1EF-9F3032008D55}" type="pres">
      <dgm:prSet presAssocID="{72256AAD-FD3B-4676-A97C-7052894A6AF8}" presName="connectorText" presStyleLbl="sibTrans2D1" presStyleIdx="6" presStyleCnt="14"/>
      <dgm:spPr/>
      <dgm:t>
        <a:bodyPr/>
        <a:lstStyle/>
        <a:p>
          <a:endParaRPr lang="ru-RU"/>
        </a:p>
      </dgm:t>
    </dgm:pt>
    <dgm:pt modelId="{A4EE3B64-3B90-42CF-B8BD-CD9555C98B12}" type="pres">
      <dgm:prSet presAssocID="{5431FDB6-3694-4934-94B2-4D350C8DA7A3}" presName="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9A1E8F-0D56-4223-A20B-CB490C8E16DF}" type="pres">
      <dgm:prSet presAssocID="{FCCAD079-716C-4BFA-BB85-2B05EC6A1E2C}" presName="sibTrans" presStyleLbl="sibTrans2D1" presStyleIdx="7" presStyleCnt="14"/>
      <dgm:spPr/>
      <dgm:t>
        <a:bodyPr/>
        <a:lstStyle/>
        <a:p>
          <a:endParaRPr lang="ru-RU"/>
        </a:p>
      </dgm:t>
    </dgm:pt>
    <dgm:pt modelId="{22F20D6B-687E-4CBD-86D7-DA7CBCE1DD27}" type="pres">
      <dgm:prSet presAssocID="{FCCAD079-716C-4BFA-BB85-2B05EC6A1E2C}" presName="connectorText" presStyleLbl="sibTrans2D1" presStyleIdx="7" presStyleCnt="14"/>
      <dgm:spPr/>
      <dgm:t>
        <a:bodyPr/>
        <a:lstStyle/>
        <a:p>
          <a:endParaRPr lang="ru-RU"/>
        </a:p>
      </dgm:t>
    </dgm:pt>
    <dgm:pt modelId="{642D15D2-632F-494D-AD05-6329ECD2B64F}" type="pres">
      <dgm:prSet presAssocID="{93E65636-0E33-4C15-8593-0B31A7596425}" presName="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732D9-C027-40B7-9F5E-D2617CC60468}" type="pres">
      <dgm:prSet presAssocID="{80A641B5-0F10-40A9-8BE2-BB4B581D44F7}" presName="sibTrans" presStyleLbl="sibTrans2D1" presStyleIdx="8" presStyleCnt="14"/>
      <dgm:spPr/>
      <dgm:t>
        <a:bodyPr/>
        <a:lstStyle/>
        <a:p>
          <a:endParaRPr lang="ru-RU"/>
        </a:p>
      </dgm:t>
    </dgm:pt>
    <dgm:pt modelId="{1DCF711C-B511-413E-B429-61051B37D421}" type="pres">
      <dgm:prSet presAssocID="{80A641B5-0F10-40A9-8BE2-BB4B581D44F7}" presName="connectorText" presStyleLbl="sibTrans2D1" presStyleIdx="8" presStyleCnt="14"/>
      <dgm:spPr/>
      <dgm:t>
        <a:bodyPr/>
        <a:lstStyle/>
        <a:p>
          <a:endParaRPr lang="ru-RU"/>
        </a:p>
      </dgm:t>
    </dgm:pt>
    <dgm:pt modelId="{B599C22E-60B6-46CF-A5AF-3A9BE0262082}" type="pres">
      <dgm:prSet presAssocID="{C61CCB43-BB2C-438D-ADDD-D455A5949E95}" presName="node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33A9F5-2F64-41BC-B034-C916DC33B246}" type="pres">
      <dgm:prSet presAssocID="{0169B368-B5B6-4A75-8260-13C2206589CA}" presName="sibTrans" presStyleLbl="sibTrans2D1" presStyleIdx="9" presStyleCnt="14"/>
      <dgm:spPr/>
      <dgm:t>
        <a:bodyPr/>
        <a:lstStyle/>
        <a:p>
          <a:endParaRPr lang="ru-RU"/>
        </a:p>
      </dgm:t>
    </dgm:pt>
    <dgm:pt modelId="{E9929586-C549-4D6F-BFC8-B39E7B4BCAC4}" type="pres">
      <dgm:prSet presAssocID="{0169B368-B5B6-4A75-8260-13C2206589CA}" presName="connectorText" presStyleLbl="sibTrans2D1" presStyleIdx="9" presStyleCnt="14"/>
      <dgm:spPr/>
      <dgm:t>
        <a:bodyPr/>
        <a:lstStyle/>
        <a:p>
          <a:endParaRPr lang="ru-RU"/>
        </a:p>
      </dgm:t>
    </dgm:pt>
    <dgm:pt modelId="{7F307A81-A31B-41F2-B2A8-6B7FEDA18C4A}" type="pres">
      <dgm:prSet presAssocID="{2612097B-FF2A-4187-9D38-772C077C8B59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B2BC8D-96D0-41FC-953E-A6057E03A8D7}" type="pres">
      <dgm:prSet presAssocID="{5B24EF77-F1D2-45AC-B059-A49F989FCFAB}" presName="sibTrans" presStyleLbl="sibTrans2D1" presStyleIdx="10" presStyleCnt="14"/>
      <dgm:spPr/>
      <dgm:t>
        <a:bodyPr/>
        <a:lstStyle/>
        <a:p>
          <a:endParaRPr lang="ru-RU"/>
        </a:p>
      </dgm:t>
    </dgm:pt>
    <dgm:pt modelId="{4E670613-8DD7-431F-A8EF-D944B96E8502}" type="pres">
      <dgm:prSet presAssocID="{5B24EF77-F1D2-45AC-B059-A49F989FCFAB}" presName="connectorText" presStyleLbl="sibTrans2D1" presStyleIdx="10" presStyleCnt="14"/>
      <dgm:spPr/>
      <dgm:t>
        <a:bodyPr/>
        <a:lstStyle/>
        <a:p>
          <a:endParaRPr lang="ru-RU"/>
        </a:p>
      </dgm:t>
    </dgm:pt>
    <dgm:pt modelId="{76688BB2-7C2B-4AAC-B6F2-46C92BD3AD3F}" type="pres">
      <dgm:prSet presAssocID="{9A126900-5D69-4BAB-B412-ADBBF9EB79F7}" presName="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AD89CF-747E-44C1-AD72-C9EB528C31B1}" type="pres">
      <dgm:prSet presAssocID="{E94482FB-496E-40AF-8F8C-A6EF6DE0C030}" presName="sibTrans" presStyleLbl="sibTrans2D1" presStyleIdx="11" presStyleCnt="14"/>
      <dgm:spPr/>
      <dgm:t>
        <a:bodyPr/>
        <a:lstStyle/>
        <a:p>
          <a:endParaRPr lang="ru-RU"/>
        </a:p>
      </dgm:t>
    </dgm:pt>
    <dgm:pt modelId="{8616CBE9-812A-4C59-BB69-CD5117F749B3}" type="pres">
      <dgm:prSet presAssocID="{E94482FB-496E-40AF-8F8C-A6EF6DE0C030}" presName="connectorText" presStyleLbl="sibTrans2D1" presStyleIdx="11" presStyleCnt="14"/>
      <dgm:spPr/>
      <dgm:t>
        <a:bodyPr/>
        <a:lstStyle/>
        <a:p>
          <a:endParaRPr lang="ru-RU"/>
        </a:p>
      </dgm:t>
    </dgm:pt>
    <dgm:pt modelId="{A8026822-0F35-4585-9097-2DFF0D93DAFC}" type="pres">
      <dgm:prSet presAssocID="{624911D2-316F-40DC-85DB-300CD5392095}" presName="node" presStyleLbl="node1" presStyleIdx="12" presStyleCnt="15" custLinFactNeighborY="-83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3ABB5C-392D-476B-894E-4F070397AF1F}" type="pres">
      <dgm:prSet presAssocID="{78F2B649-B010-4933-AE5D-B16FB7F1F29F}" presName="sibTrans" presStyleLbl="sibTrans2D1" presStyleIdx="12" presStyleCnt="14"/>
      <dgm:spPr/>
      <dgm:t>
        <a:bodyPr/>
        <a:lstStyle/>
        <a:p>
          <a:endParaRPr lang="ru-RU"/>
        </a:p>
      </dgm:t>
    </dgm:pt>
    <dgm:pt modelId="{84848925-D1B1-488C-BAA3-73707EADD734}" type="pres">
      <dgm:prSet presAssocID="{78F2B649-B010-4933-AE5D-B16FB7F1F29F}" presName="connectorText" presStyleLbl="sibTrans2D1" presStyleIdx="12" presStyleCnt="14"/>
      <dgm:spPr/>
      <dgm:t>
        <a:bodyPr/>
        <a:lstStyle/>
        <a:p>
          <a:endParaRPr lang="ru-RU"/>
        </a:p>
      </dgm:t>
    </dgm:pt>
    <dgm:pt modelId="{78D742B0-56C1-4E86-BE9D-702A7325441B}" type="pres">
      <dgm:prSet presAssocID="{5624E700-6715-42C5-B42D-01DF1FF0935D}" presName="node" presStyleLbl="node1" presStyleIdx="13" presStyleCnt="15" custLinFactNeighborY="-83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067F54-7A1D-426B-8670-98F0520AA7DD}" type="pres">
      <dgm:prSet presAssocID="{2D19D251-DA31-4C72-82B8-BC1D866BA079}" presName="sibTrans" presStyleLbl="sibTrans2D1" presStyleIdx="13" presStyleCnt="14"/>
      <dgm:spPr/>
      <dgm:t>
        <a:bodyPr/>
        <a:lstStyle/>
        <a:p>
          <a:endParaRPr lang="ru-RU"/>
        </a:p>
      </dgm:t>
    </dgm:pt>
    <dgm:pt modelId="{D678CB1C-5429-4259-8C02-2AFBA3493AA3}" type="pres">
      <dgm:prSet presAssocID="{2D19D251-DA31-4C72-82B8-BC1D866BA079}" presName="connectorText" presStyleLbl="sibTrans2D1" presStyleIdx="13" presStyleCnt="14"/>
      <dgm:spPr/>
      <dgm:t>
        <a:bodyPr/>
        <a:lstStyle/>
        <a:p>
          <a:endParaRPr lang="ru-RU"/>
        </a:p>
      </dgm:t>
    </dgm:pt>
    <dgm:pt modelId="{FF67F59F-2A81-409A-AA53-B793549F9959}" type="pres">
      <dgm:prSet presAssocID="{5A011441-221E-4804-883C-1FC0DA736397}" presName="node" presStyleLbl="node1" presStyleIdx="14" presStyleCnt="15" custLinFactNeighborY="-83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C29658-A523-45FF-AB54-BCFAAB77533C}" type="presOf" srcId="{2612097B-FF2A-4187-9D38-772C077C8B59}" destId="{7F307A81-A31B-41F2-B2A8-6B7FEDA18C4A}" srcOrd="0" destOrd="0" presId="urn:microsoft.com/office/officeart/2005/8/layout/process5"/>
    <dgm:cxn modelId="{78F79363-2C12-43BF-946B-3A624B4E0E7D}" type="presOf" srcId="{A5398A56-C716-4075-99B4-BB637E174BC6}" destId="{04999304-B325-446A-8BFA-4265A4DFDAF1}" srcOrd="0" destOrd="0" presId="urn:microsoft.com/office/officeart/2005/8/layout/process5"/>
    <dgm:cxn modelId="{971EF86B-68F7-43F8-92E3-7162752140B1}" type="presOf" srcId="{0169B368-B5B6-4A75-8260-13C2206589CA}" destId="{E9929586-C549-4D6F-BFC8-B39E7B4BCAC4}" srcOrd="1" destOrd="0" presId="urn:microsoft.com/office/officeart/2005/8/layout/process5"/>
    <dgm:cxn modelId="{EA8E0D4B-3C44-4227-8FC9-47CA947D821D}" type="presOf" srcId="{FCCAD079-716C-4BFA-BB85-2B05EC6A1E2C}" destId="{019A1E8F-0D56-4223-A20B-CB490C8E16DF}" srcOrd="0" destOrd="0" presId="urn:microsoft.com/office/officeart/2005/8/layout/process5"/>
    <dgm:cxn modelId="{3BDE3005-9344-406F-84FC-FBEFBC3521AE}" type="presOf" srcId="{5E53A0AD-A290-4812-BADB-F16914C0D94E}" destId="{EC02F5B4-8853-42A2-B0ED-B868A93E6FC6}" srcOrd="1" destOrd="0" presId="urn:microsoft.com/office/officeart/2005/8/layout/process5"/>
    <dgm:cxn modelId="{522D92E6-D38B-402B-9D07-74E232E23F54}" type="presOf" srcId="{5B24EF77-F1D2-45AC-B059-A49F989FCFAB}" destId="{4E670613-8DD7-431F-A8EF-D944B96E8502}" srcOrd="1" destOrd="0" presId="urn:microsoft.com/office/officeart/2005/8/layout/process5"/>
    <dgm:cxn modelId="{CA605C18-BE3B-4370-AE44-FF5A7886F7C8}" srcId="{78C48535-7080-4B74-B93B-3B8516103955}" destId="{624911D2-316F-40DC-85DB-300CD5392095}" srcOrd="12" destOrd="0" parTransId="{BFF5FE76-76BA-49FF-8835-D39AF47A0F3B}" sibTransId="{78F2B649-B010-4933-AE5D-B16FB7F1F29F}"/>
    <dgm:cxn modelId="{B24A0B42-C30F-4843-BAF1-562B9E9E89F7}" type="presOf" srcId="{E94482FB-496E-40AF-8F8C-A6EF6DE0C030}" destId="{8616CBE9-812A-4C59-BB69-CD5117F749B3}" srcOrd="1" destOrd="0" presId="urn:microsoft.com/office/officeart/2005/8/layout/process5"/>
    <dgm:cxn modelId="{B5F5CF26-735E-40C6-8575-FACD007447E1}" srcId="{78C48535-7080-4B74-B93B-3B8516103955}" destId="{5A011441-221E-4804-883C-1FC0DA736397}" srcOrd="14" destOrd="0" parTransId="{84A7D3D9-7A24-43B5-8E55-F2792A62BE70}" sibTransId="{1A9DC51E-46C9-40B8-BD23-A05E54C43057}"/>
    <dgm:cxn modelId="{6AD48C3E-3F1B-4CCE-BD49-8929E238FEB5}" type="presOf" srcId="{80A641B5-0F10-40A9-8BE2-BB4B581D44F7}" destId="{1DCF711C-B511-413E-B429-61051B37D421}" srcOrd="1" destOrd="0" presId="urn:microsoft.com/office/officeart/2005/8/layout/process5"/>
    <dgm:cxn modelId="{39CD42EB-6AF6-4320-8737-7830469123FC}" type="presOf" srcId="{9A126900-5D69-4BAB-B412-ADBBF9EB79F7}" destId="{76688BB2-7C2B-4AAC-B6F2-46C92BD3AD3F}" srcOrd="0" destOrd="0" presId="urn:microsoft.com/office/officeart/2005/8/layout/process5"/>
    <dgm:cxn modelId="{945C37D8-0B53-4A05-967A-C25BABD7CB1D}" type="presOf" srcId="{93E65636-0E33-4C15-8593-0B31A7596425}" destId="{642D15D2-632F-494D-AD05-6329ECD2B64F}" srcOrd="0" destOrd="0" presId="urn:microsoft.com/office/officeart/2005/8/layout/process5"/>
    <dgm:cxn modelId="{D0D2173C-0C5D-428C-8087-D32B7D9F4C97}" type="presOf" srcId="{E0CB014E-37AC-494B-A516-D5B504BF4260}" destId="{77A4CA6E-3E9E-4694-9033-193407CE7AB5}" srcOrd="0" destOrd="0" presId="urn:microsoft.com/office/officeart/2005/8/layout/process5"/>
    <dgm:cxn modelId="{696C11C6-61FF-45B2-B44F-AEE247231A3A}" type="presOf" srcId="{BF65A1CB-94D4-4961-9EFC-6FABBD3C2E79}" destId="{0010548B-54AB-4363-B0B9-427009E8B04F}" srcOrd="1" destOrd="0" presId="urn:microsoft.com/office/officeart/2005/8/layout/process5"/>
    <dgm:cxn modelId="{36A9D872-3753-44AB-984D-09D601552A68}" type="presOf" srcId="{AC8794CF-F37A-44E8-9789-388D6B331BD7}" destId="{556C1BF1-35E9-450C-8F58-802C5ED2D146}" srcOrd="0" destOrd="0" presId="urn:microsoft.com/office/officeart/2005/8/layout/process5"/>
    <dgm:cxn modelId="{B904533F-D3D1-486C-AD55-55DFFEEA2DA2}" type="presOf" srcId="{624911D2-316F-40DC-85DB-300CD5392095}" destId="{A8026822-0F35-4585-9097-2DFF0D93DAFC}" srcOrd="0" destOrd="0" presId="urn:microsoft.com/office/officeart/2005/8/layout/process5"/>
    <dgm:cxn modelId="{0C0C143F-C5B8-444F-95E6-97BCDCE1D785}" type="presOf" srcId="{19B2891E-46CE-4325-A861-6FDDC76093EF}" destId="{A8321EDF-753D-45F7-8F9E-9B4E2D37B264}" srcOrd="1" destOrd="0" presId="urn:microsoft.com/office/officeart/2005/8/layout/process5"/>
    <dgm:cxn modelId="{33A7F8B9-3F31-40EF-ADD6-E2B26CC1D63B}" type="presOf" srcId="{9D7FBDB8-71B1-4494-A43D-4F84BE372B1D}" destId="{43320E21-0386-4300-9E3C-ACD80555DB23}" srcOrd="0" destOrd="0" presId="urn:microsoft.com/office/officeart/2005/8/layout/process5"/>
    <dgm:cxn modelId="{5330DD07-FBDF-4F47-A265-352F377FBDFE}" srcId="{78C48535-7080-4B74-B93B-3B8516103955}" destId="{E055D360-47DA-407B-A4ED-4570CA5CEF5F}" srcOrd="6" destOrd="0" parTransId="{2552E0F0-B099-4637-AD6A-78E523A2EE51}" sibTransId="{72256AAD-FD3B-4676-A97C-7052894A6AF8}"/>
    <dgm:cxn modelId="{A82AF400-9F36-4FB1-AC8E-28109FFBE6D0}" type="presOf" srcId="{2D19D251-DA31-4C72-82B8-BC1D866BA079}" destId="{9D067F54-7A1D-426B-8670-98F0520AA7DD}" srcOrd="0" destOrd="0" presId="urn:microsoft.com/office/officeart/2005/8/layout/process5"/>
    <dgm:cxn modelId="{C4B9D4A9-BF30-4E8D-AECC-06EBAE54DC74}" srcId="{78C48535-7080-4B74-B93B-3B8516103955}" destId="{BC451AC9-3973-4BAC-AD2B-6B6C9E52B06B}" srcOrd="1" destOrd="0" parTransId="{F667A278-4321-4884-BD83-822B7DFF01B9}" sibTransId="{AC8794CF-F37A-44E8-9789-388D6B331BD7}"/>
    <dgm:cxn modelId="{7AC68CD3-67AB-4129-B88F-E47A85456870}" type="presOf" srcId="{0169B368-B5B6-4A75-8260-13C2206589CA}" destId="{DE33A9F5-2F64-41BC-B034-C916DC33B246}" srcOrd="0" destOrd="0" presId="urn:microsoft.com/office/officeart/2005/8/layout/process5"/>
    <dgm:cxn modelId="{70A3E943-8D01-48D0-AB8C-4FE9E571BB41}" type="presOf" srcId="{54925F0E-E2C4-4FE0-9414-A77873685864}" destId="{29D23C4D-C006-4327-96BE-5C31AAC440E3}" srcOrd="1" destOrd="0" presId="urn:microsoft.com/office/officeart/2005/8/layout/process5"/>
    <dgm:cxn modelId="{50CADB8F-F5ED-44AD-ABA1-435A6978F975}" type="presOf" srcId="{5624E700-6715-42C5-B42D-01DF1FF0935D}" destId="{78D742B0-56C1-4E86-BE9D-702A7325441B}" srcOrd="0" destOrd="0" presId="urn:microsoft.com/office/officeart/2005/8/layout/process5"/>
    <dgm:cxn modelId="{46390E2A-F892-4DA7-8E58-1E7004CB7D6A}" type="presOf" srcId="{BC451AC9-3973-4BAC-AD2B-6B6C9E52B06B}" destId="{70631725-611F-4BF3-AA13-3E202766B770}" srcOrd="0" destOrd="0" presId="urn:microsoft.com/office/officeart/2005/8/layout/process5"/>
    <dgm:cxn modelId="{3320D51A-786C-4718-ACFB-64931696E17D}" srcId="{78C48535-7080-4B74-B93B-3B8516103955}" destId="{C61CCB43-BB2C-438D-ADDD-D455A5949E95}" srcOrd="9" destOrd="0" parTransId="{9692AB6E-61C9-4E21-84AD-6A04BEEED539}" sibTransId="{0169B368-B5B6-4A75-8260-13C2206589CA}"/>
    <dgm:cxn modelId="{4C1E63B6-2EE1-41BE-8C51-1ECF85D35CF1}" type="presOf" srcId="{5431FDB6-3694-4934-94B2-4D350C8DA7A3}" destId="{A4EE3B64-3B90-42CF-B8BD-CD9555C98B12}" srcOrd="0" destOrd="0" presId="urn:microsoft.com/office/officeart/2005/8/layout/process5"/>
    <dgm:cxn modelId="{459535C2-3786-47E3-8B3B-8607CA6BDF47}" srcId="{78C48535-7080-4B74-B93B-3B8516103955}" destId="{93E65636-0E33-4C15-8593-0B31A7596425}" srcOrd="8" destOrd="0" parTransId="{A4182745-D322-41DC-B452-FC801F124409}" sibTransId="{80A641B5-0F10-40A9-8BE2-BB4B581D44F7}"/>
    <dgm:cxn modelId="{D136D5AE-BCE6-4C19-B9FD-5F82F16FC594}" type="presOf" srcId="{19B2891E-46CE-4325-A861-6FDDC76093EF}" destId="{F2A90F9A-23A8-4971-8F85-1E66FAE81877}" srcOrd="0" destOrd="0" presId="urn:microsoft.com/office/officeart/2005/8/layout/process5"/>
    <dgm:cxn modelId="{F50F3A43-45DA-4C0E-82A2-534EB9AE9E2D}" srcId="{78C48535-7080-4B74-B93B-3B8516103955}" destId="{9A126900-5D69-4BAB-B412-ADBBF9EB79F7}" srcOrd="11" destOrd="0" parTransId="{10E40600-3F68-4DB1-B592-0F78FEC2B1B1}" sibTransId="{E94482FB-496E-40AF-8F8C-A6EF6DE0C030}"/>
    <dgm:cxn modelId="{23867A0B-D3DE-4D5E-BB60-F97B2625DA4E}" type="presOf" srcId="{80A641B5-0F10-40A9-8BE2-BB4B581D44F7}" destId="{206732D9-C027-40B7-9F5E-D2617CC60468}" srcOrd="0" destOrd="0" presId="urn:microsoft.com/office/officeart/2005/8/layout/process5"/>
    <dgm:cxn modelId="{2FA85BC5-E378-4E47-A729-A57DBBEB2048}" type="presOf" srcId="{72256AAD-FD3B-4676-A97C-7052894A6AF8}" destId="{FB451058-5398-40B7-A1EF-9F3032008D55}" srcOrd="1" destOrd="0" presId="urn:microsoft.com/office/officeart/2005/8/layout/process5"/>
    <dgm:cxn modelId="{DF91EED3-F4FA-43D0-85CE-2A671D39066E}" srcId="{78C48535-7080-4B74-B93B-3B8516103955}" destId="{5431FDB6-3694-4934-94B2-4D350C8DA7A3}" srcOrd="7" destOrd="0" parTransId="{49C8AAB1-AD7F-4997-9735-42CC32F2D520}" sibTransId="{FCCAD079-716C-4BFA-BB85-2B05EC6A1E2C}"/>
    <dgm:cxn modelId="{F382C2F8-6B56-4A66-B4CD-0B931FA8E987}" type="presOf" srcId="{37781107-8BCF-4FE1-BA9D-8079A0402DC2}" destId="{F3CE21B2-5A25-41A4-A1E2-28162220D689}" srcOrd="0" destOrd="0" presId="urn:microsoft.com/office/officeart/2005/8/layout/process5"/>
    <dgm:cxn modelId="{D66E8712-775F-45FC-B966-A2702D5EEE64}" type="presOf" srcId="{2D19D251-DA31-4C72-82B8-BC1D866BA079}" destId="{D678CB1C-5429-4259-8C02-2AFBA3493AA3}" srcOrd="1" destOrd="0" presId="urn:microsoft.com/office/officeart/2005/8/layout/process5"/>
    <dgm:cxn modelId="{80CEE5D4-0EC8-48C1-8474-2EAA99C67371}" srcId="{78C48535-7080-4B74-B93B-3B8516103955}" destId="{A5398A56-C716-4075-99B4-BB637E174BC6}" srcOrd="5" destOrd="0" parTransId="{3BB222B8-C998-4B54-8A75-555E0AA9B705}" sibTransId="{19B2891E-46CE-4325-A861-6FDDC76093EF}"/>
    <dgm:cxn modelId="{82B35558-DD9C-4C71-9A7E-1104345699CE}" srcId="{78C48535-7080-4B74-B93B-3B8516103955}" destId="{37781107-8BCF-4FE1-BA9D-8079A0402DC2}" srcOrd="2" destOrd="0" parTransId="{EEE42E31-1FC4-474F-A03A-01826943C4D2}" sibTransId="{5E53A0AD-A290-4812-BADB-F16914C0D94E}"/>
    <dgm:cxn modelId="{BC3F91C0-9309-4FEA-B533-B4BF4F336E91}" type="presOf" srcId="{5A011441-221E-4804-883C-1FC0DA736397}" destId="{FF67F59F-2A81-409A-AA53-B793549F9959}" srcOrd="0" destOrd="0" presId="urn:microsoft.com/office/officeart/2005/8/layout/process5"/>
    <dgm:cxn modelId="{184120AE-33D3-468C-B73D-AECC7B97F4D1}" type="presOf" srcId="{E0CB014E-37AC-494B-A516-D5B504BF4260}" destId="{0A713141-3077-45D5-A93D-0B307DD601FB}" srcOrd="1" destOrd="0" presId="urn:microsoft.com/office/officeart/2005/8/layout/process5"/>
    <dgm:cxn modelId="{D09A58BB-DF44-4818-9D1E-1AD2C1A2D53F}" type="presOf" srcId="{5B24EF77-F1D2-45AC-B059-A49F989FCFAB}" destId="{9FB2BC8D-96D0-41FC-953E-A6057E03A8D7}" srcOrd="0" destOrd="0" presId="urn:microsoft.com/office/officeart/2005/8/layout/process5"/>
    <dgm:cxn modelId="{E5DEBD9A-D757-40D2-B8AF-B60EE7B3408A}" srcId="{78C48535-7080-4B74-B93B-3B8516103955}" destId="{9D7FBDB8-71B1-4494-A43D-4F84BE372B1D}" srcOrd="4" destOrd="0" parTransId="{A0698176-0CB9-4BDE-B2AB-C927E6C48980}" sibTransId="{BF65A1CB-94D4-4961-9EFC-6FABBD3C2E79}"/>
    <dgm:cxn modelId="{4BFC905E-C7EA-487A-9B51-67A2C18AAD25}" type="presOf" srcId="{78F2B649-B010-4933-AE5D-B16FB7F1F29F}" destId="{84848925-D1B1-488C-BAA3-73707EADD734}" srcOrd="1" destOrd="0" presId="urn:microsoft.com/office/officeart/2005/8/layout/process5"/>
    <dgm:cxn modelId="{F39AB5CD-0241-4E27-856D-18BAE09772A4}" type="presOf" srcId="{5E53A0AD-A290-4812-BADB-F16914C0D94E}" destId="{E0651737-D070-4E26-BC09-80EFFCD0BC12}" srcOrd="0" destOrd="0" presId="urn:microsoft.com/office/officeart/2005/8/layout/process5"/>
    <dgm:cxn modelId="{8A31A52C-FB5D-44B9-933B-9BB3872F3811}" type="presOf" srcId="{72256AAD-FD3B-4676-A97C-7052894A6AF8}" destId="{2C26623F-7A15-4C0A-9E51-BC1F7A2E3032}" srcOrd="0" destOrd="0" presId="urn:microsoft.com/office/officeart/2005/8/layout/process5"/>
    <dgm:cxn modelId="{2C79509A-73BB-40E3-94C9-2646DE8FDBD1}" type="presOf" srcId="{78C48535-7080-4B74-B93B-3B8516103955}" destId="{27C8B297-B67E-4301-9DC4-4DB366272F39}" srcOrd="0" destOrd="0" presId="urn:microsoft.com/office/officeart/2005/8/layout/process5"/>
    <dgm:cxn modelId="{8AB87546-0217-4D53-B660-0DAE8A5B6859}" srcId="{78C48535-7080-4B74-B93B-3B8516103955}" destId="{72FAF19D-6A95-4EF0-8B41-29563AC9DCEA}" srcOrd="3" destOrd="0" parTransId="{2B74CDFA-B7CD-4BF4-89E0-0AACBC7CE896}" sibTransId="{E0CB014E-37AC-494B-A516-D5B504BF4260}"/>
    <dgm:cxn modelId="{8250E3FB-5B0B-4C7C-BC5F-DE63EE369AF6}" srcId="{78C48535-7080-4B74-B93B-3B8516103955}" destId="{5624E700-6715-42C5-B42D-01DF1FF0935D}" srcOrd="13" destOrd="0" parTransId="{704E4610-5C0F-41A9-9183-728C514ACD05}" sibTransId="{2D19D251-DA31-4C72-82B8-BC1D866BA079}"/>
    <dgm:cxn modelId="{692A0015-E1D7-4C04-A2AB-37E8F5DB979B}" type="presOf" srcId="{E055D360-47DA-407B-A4ED-4570CA5CEF5F}" destId="{A235002F-9A67-4AF0-B920-C558C7CD9D77}" srcOrd="0" destOrd="0" presId="urn:microsoft.com/office/officeart/2005/8/layout/process5"/>
    <dgm:cxn modelId="{2D59E14D-4086-4F44-9B54-AB6AE9DFA495}" type="presOf" srcId="{E94482FB-496E-40AF-8F8C-A6EF6DE0C030}" destId="{6EAD89CF-747E-44C1-AD72-C9EB528C31B1}" srcOrd="0" destOrd="0" presId="urn:microsoft.com/office/officeart/2005/8/layout/process5"/>
    <dgm:cxn modelId="{7666A63D-FD6D-46FF-9B1A-85BDA9FAB1D6}" type="presOf" srcId="{C61CCB43-BB2C-438D-ADDD-D455A5949E95}" destId="{B599C22E-60B6-46CF-A5AF-3A9BE0262082}" srcOrd="0" destOrd="0" presId="urn:microsoft.com/office/officeart/2005/8/layout/process5"/>
    <dgm:cxn modelId="{93C67583-DF39-4145-86D8-672C2D3A868B}" type="presOf" srcId="{78F2B649-B010-4933-AE5D-B16FB7F1F29F}" destId="{DA3ABB5C-392D-476B-894E-4F070397AF1F}" srcOrd="0" destOrd="0" presId="urn:microsoft.com/office/officeart/2005/8/layout/process5"/>
    <dgm:cxn modelId="{FCED83AC-A309-4D49-B38B-08B367F8A0B8}" srcId="{78C48535-7080-4B74-B93B-3B8516103955}" destId="{5083A584-F9D2-49BB-96DA-055BB9F566A7}" srcOrd="0" destOrd="0" parTransId="{E7E2B548-091B-4F9A-91E4-3EFD11ED2D7E}" sibTransId="{54925F0E-E2C4-4FE0-9414-A77873685864}"/>
    <dgm:cxn modelId="{60F0174C-8F72-4054-B674-686D0F6C7327}" type="presOf" srcId="{BF65A1CB-94D4-4961-9EFC-6FABBD3C2E79}" destId="{1798F111-6C50-4D50-8C06-F049E7D47F00}" srcOrd="0" destOrd="0" presId="urn:microsoft.com/office/officeart/2005/8/layout/process5"/>
    <dgm:cxn modelId="{2882E665-8F45-4029-AE26-49B504604CD9}" type="presOf" srcId="{5083A584-F9D2-49BB-96DA-055BB9F566A7}" destId="{6593DB8D-4B47-4514-9607-75F34FC4B5A6}" srcOrd="0" destOrd="0" presId="urn:microsoft.com/office/officeart/2005/8/layout/process5"/>
    <dgm:cxn modelId="{61A8DBFE-EF30-4796-A3CD-A3B7554E5E37}" type="presOf" srcId="{72FAF19D-6A95-4EF0-8B41-29563AC9DCEA}" destId="{5F5B3265-C2DB-4AFB-ACA7-6B34A6AAE58B}" srcOrd="0" destOrd="0" presId="urn:microsoft.com/office/officeart/2005/8/layout/process5"/>
    <dgm:cxn modelId="{72FD967D-A01A-4BDF-930D-D8945C235A56}" type="presOf" srcId="{FCCAD079-716C-4BFA-BB85-2B05EC6A1E2C}" destId="{22F20D6B-687E-4CBD-86D7-DA7CBCE1DD27}" srcOrd="1" destOrd="0" presId="urn:microsoft.com/office/officeart/2005/8/layout/process5"/>
    <dgm:cxn modelId="{993B8D66-5559-4489-A592-EAB12E63F0FE}" type="presOf" srcId="{54925F0E-E2C4-4FE0-9414-A77873685864}" destId="{A31E085D-230B-4BCB-878B-8D6944389E3C}" srcOrd="0" destOrd="0" presId="urn:microsoft.com/office/officeart/2005/8/layout/process5"/>
    <dgm:cxn modelId="{62B3B178-3228-4E8C-8C8F-515FFE3D7F94}" type="presOf" srcId="{AC8794CF-F37A-44E8-9789-388D6B331BD7}" destId="{8F797D20-0837-4C92-9E0B-03FDEF2B3B74}" srcOrd="1" destOrd="0" presId="urn:microsoft.com/office/officeart/2005/8/layout/process5"/>
    <dgm:cxn modelId="{95C88017-FC9C-4BFF-8A76-65B6178B4270}" srcId="{78C48535-7080-4B74-B93B-3B8516103955}" destId="{2612097B-FF2A-4187-9D38-772C077C8B59}" srcOrd="10" destOrd="0" parTransId="{D85A4650-39A0-45FB-A526-C8AB4B70CF09}" sibTransId="{5B24EF77-F1D2-45AC-B059-A49F989FCFAB}"/>
    <dgm:cxn modelId="{131EEEA7-B840-4983-8810-789FB28D9BEE}" type="presParOf" srcId="{27C8B297-B67E-4301-9DC4-4DB366272F39}" destId="{6593DB8D-4B47-4514-9607-75F34FC4B5A6}" srcOrd="0" destOrd="0" presId="urn:microsoft.com/office/officeart/2005/8/layout/process5"/>
    <dgm:cxn modelId="{694FA532-8758-4686-AE1A-290AB6AAC0F6}" type="presParOf" srcId="{27C8B297-B67E-4301-9DC4-4DB366272F39}" destId="{A31E085D-230B-4BCB-878B-8D6944389E3C}" srcOrd="1" destOrd="0" presId="urn:microsoft.com/office/officeart/2005/8/layout/process5"/>
    <dgm:cxn modelId="{273C7526-BB4E-4244-9DC4-9EEFE9F10253}" type="presParOf" srcId="{A31E085D-230B-4BCB-878B-8D6944389E3C}" destId="{29D23C4D-C006-4327-96BE-5C31AAC440E3}" srcOrd="0" destOrd="0" presId="urn:microsoft.com/office/officeart/2005/8/layout/process5"/>
    <dgm:cxn modelId="{DAAD9626-41D7-40CD-A406-2FCB73D68BC9}" type="presParOf" srcId="{27C8B297-B67E-4301-9DC4-4DB366272F39}" destId="{70631725-611F-4BF3-AA13-3E202766B770}" srcOrd="2" destOrd="0" presId="urn:microsoft.com/office/officeart/2005/8/layout/process5"/>
    <dgm:cxn modelId="{90843659-6F5B-4F62-BB1B-5E40EFF3D77E}" type="presParOf" srcId="{27C8B297-B67E-4301-9DC4-4DB366272F39}" destId="{556C1BF1-35E9-450C-8F58-802C5ED2D146}" srcOrd="3" destOrd="0" presId="urn:microsoft.com/office/officeart/2005/8/layout/process5"/>
    <dgm:cxn modelId="{0A55FFBD-E901-4442-9D8B-D26AA4639A09}" type="presParOf" srcId="{556C1BF1-35E9-450C-8F58-802C5ED2D146}" destId="{8F797D20-0837-4C92-9E0B-03FDEF2B3B74}" srcOrd="0" destOrd="0" presId="urn:microsoft.com/office/officeart/2005/8/layout/process5"/>
    <dgm:cxn modelId="{C25145FB-DB13-4982-8132-B2CB268EB33E}" type="presParOf" srcId="{27C8B297-B67E-4301-9DC4-4DB366272F39}" destId="{F3CE21B2-5A25-41A4-A1E2-28162220D689}" srcOrd="4" destOrd="0" presId="urn:microsoft.com/office/officeart/2005/8/layout/process5"/>
    <dgm:cxn modelId="{A97F14AF-6C93-4F20-9263-4273AC27FECF}" type="presParOf" srcId="{27C8B297-B67E-4301-9DC4-4DB366272F39}" destId="{E0651737-D070-4E26-BC09-80EFFCD0BC12}" srcOrd="5" destOrd="0" presId="urn:microsoft.com/office/officeart/2005/8/layout/process5"/>
    <dgm:cxn modelId="{C7177786-0321-4BA1-B34C-DCCD55985766}" type="presParOf" srcId="{E0651737-D070-4E26-BC09-80EFFCD0BC12}" destId="{EC02F5B4-8853-42A2-B0ED-B868A93E6FC6}" srcOrd="0" destOrd="0" presId="urn:microsoft.com/office/officeart/2005/8/layout/process5"/>
    <dgm:cxn modelId="{B0528D88-BA96-47B6-97D8-54719C50279D}" type="presParOf" srcId="{27C8B297-B67E-4301-9DC4-4DB366272F39}" destId="{5F5B3265-C2DB-4AFB-ACA7-6B34A6AAE58B}" srcOrd="6" destOrd="0" presId="urn:microsoft.com/office/officeart/2005/8/layout/process5"/>
    <dgm:cxn modelId="{A5B2EE49-7EF3-4257-8310-B0A795447351}" type="presParOf" srcId="{27C8B297-B67E-4301-9DC4-4DB366272F39}" destId="{77A4CA6E-3E9E-4694-9033-193407CE7AB5}" srcOrd="7" destOrd="0" presId="urn:microsoft.com/office/officeart/2005/8/layout/process5"/>
    <dgm:cxn modelId="{71C36853-8ED2-469B-941F-6A181D1E3CC9}" type="presParOf" srcId="{77A4CA6E-3E9E-4694-9033-193407CE7AB5}" destId="{0A713141-3077-45D5-A93D-0B307DD601FB}" srcOrd="0" destOrd="0" presId="urn:microsoft.com/office/officeart/2005/8/layout/process5"/>
    <dgm:cxn modelId="{31A5641F-1D53-4FD5-99CE-0A898A6B6EBD}" type="presParOf" srcId="{27C8B297-B67E-4301-9DC4-4DB366272F39}" destId="{43320E21-0386-4300-9E3C-ACD80555DB23}" srcOrd="8" destOrd="0" presId="urn:microsoft.com/office/officeart/2005/8/layout/process5"/>
    <dgm:cxn modelId="{577BD653-519B-409A-9118-3F209599505B}" type="presParOf" srcId="{27C8B297-B67E-4301-9DC4-4DB366272F39}" destId="{1798F111-6C50-4D50-8C06-F049E7D47F00}" srcOrd="9" destOrd="0" presId="urn:microsoft.com/office/officeart/2005/8/layout/process5"/>
    <dgm:cxn modelId="{1C5AF484-C5BE-4E03-919F-11B7EEDA51FC}" type="presParOf" srcId="{1798F111-6C50-4D50-8C06-F049E7D47F00}" destId="{0010548B-54AB-4363-B0B9-427009E8B04F}" srcOrd="0" destOrd="0" presId="urn:microsoft.com/office/officeart/2005/8/layout/process5"/>
    <dgm:cxn modelId="{84FB97C2-1606-4867-B156-803F0E25B20E}" type="presParOf" srcId="{27C8B297-B67E-4301-9DC4-4DB366272F39}" destId="{04999304-B325-446A-8BFA-4265A4DFDAF1}" srcOrd="10" destOrd="0" presId="urn:microsoft.com/office/officeart/2005/8/layout/process5"/>
    <dgm:cxn modelId="{391C0E3F-C8A4-4713-A929-480A601714E3}" type="presParOf" srcId="{27C8B297-B67E-4301-9DC4-4DB366272F39}" destId="{F2A90F9A-23A8-4971-8F85-1E66FAE81877}" srcOrd="11" destOrd="0" presId="urn:microsoft.com/office/officeart/2005/8/layout/process5"/>
    <dgm:cxn modelId="{7D3BFF76-E06B-4B09-A449-55C9C87CA95C}" type="presParOf" srcId="{F2A90F9A-23A8-4971-8F85-1E66FAE81877}" destId="{A8321EDF-753D-45F7-8F9E-9B4E2D37B264}" srcOrd="0" destOrd="0" presId="urn:microsoft.com/office/officeart/2005/8/layout/process5"/>
    <dgm:cxn modelId="{1ADDEC91-35B9-4125-A7FA-3BB8AF4A3090}" type="presParOf" srcId="{27C8B297-B67E-4301-9DC4-4DB366272F39}" destId="{A235002F-9A67-4AF0-B920-C558C7CD9D77}" srcOrd="12" destOrd="0" presId="urn:microsoft.com/office/officeart/2005/8/layout/process5"/>
    <dgm:cxn modelId="{ECB57003-71A0-48DD-B747-6748034C24BD}" type="presParOf" srcId="{27C8B297-B67E-4301-9DC4-4DB366272F39}" destId="{2C26623F-7A15-4C0A-9E51-BC1F7A2E3032}" srcOrd="13" destOrd="0" presId="urn:microsoft.com/office/officeart/2005/8/layout/process5"/>
    <dgm:cxn modelId="{80D91F68-9C6D-48AD-A0BB-B52382D3F4C6}" type="presParOf" srcId="{2C26623F-7A15-4C0A-9E51-BC1F7A2E3032}" destId="{FB451058-5398-40B7-A1EF-9F3032008D55}" srcOrd="0" destOrd="0" presId="urn:microsoft.com/office/officeart/2005/8/layout/process5"/>
    <dgm:cxn modelId="{ACC396E6-B49E-45C4-AAC4-71F79D8ADE0B}" type="presParOf" srcId="{27C8B297-B67E-4301-9DC4-4DB366272F39}" destId="{A4EE3B64-3B90-42CF-B8BD-CD9555C98B12}" srcOrd="14" destOrd="0" presId="urn:microsoft.com/office/officeart/2005/8/layout/process5"/>
    <dgm:cxn modelId="{F9D3E52D-FCD6-476D-B821-7B10336B9433}" type="presParOf" srcId="{27C8B297-B67E-4301-9DC4-4DB366272F39}" destId="{019A1E8F-0D56-4223-A20B-CB490C8E16DF}" srcOrd="15" destOrd="0" presId="urn:microsoft.com/office/officeart/2005/8/layout/process5"/>
    <dgm:cxn modelId="{C7A49064-41EB-4E6D-8E37-5F9B7A330D75}" type="presParOf" srcId="{019A1E8F-0D56-4223-A20B-CB490C8E16DF}" destId="{22F20D6B-687E-4CBD-86D7-DA7CBCE1DD27}" srcOrd="0" destOrd="0" presId="urn:microsoft.com/office/officeart/2005/8/layout/process5"/>
    <dgm:cxn modelId="{4DF46B85-18D3-4CCB-9A80-925287C1B3DD}" type="presParOf" srcId="{27C8B297-B67E-4301-9DC4-4DB366272F39}" destId="{642D15D2-632F-494D-AD05-6329ECD2B64F}" srcOrd="16" destOrd="0" presId="urn:microsoft.com/office/officeart/2005/8/layout/process5"/>
    <dgm:cxn modelId="{E04547C0-600E-448A-984A-FDD6EFA2A919}" type="presParOf" srcId="{27C8B297-B67E-4301-9DC4-4DB366272F39}" destId="{206732D9-C027-40B7-9F5E-D2617CC60468}" srcOrd="17" destOrd="0" presId="urn:microsoft.com/office/officeart/2005/8/layout/process5"/>
    <dgm:cxn modelId="{3E29FF85-5C39-4137-BE8E-A475A5089B45}" type="presParOf" srcId="{206732D9-C027-40B7-9F5E-D2617CC60468}" destId="{1DCF711C-B511-413E-B429-61051B37D421}" srcOrd="0" destOrd="0" presId="urn:microsoft.com/office/officeart/2005/8/layout/process5"/>
    <dgm:cxn modelId="{1634EEDA-8DD6-48A5-8F81-94DF41505106}" type="presParOf" srcId="{27C8B297-B67E-4301-9DC4-4DB366272F39}" destId="{B599C22E-60B6-46CF-A5AF-3A9BE0262082}" srcOrd="18" destOrd="0" presId="urn:microsoft.com/office/officeart/2005/8/layout/process5"/>
    <dgm:cxn modelId="{E999F5A7-993C-4C48-A1BF-91D32B9BF7E6}" type="presParOf" srcId="{27C8B297-B67E-4301-9DC4-4DB366272F39}" destId="{DE33A9F5-2F64-41BC-B034-C916DC33B246}" srcOrd="19" destOrd="0" presId="urn:microsoft.com/office/officeart/2005/8/layout/process5"/>
    <dgm:cxn modelId="{321DDC88-79F7-408C-84F7-C6FFE53890C8}" type="presParOf" srcId="{DE33A9F5-2F64-41BC-B034-C916DC33B246}" destId="{E9929586-C549-4D6F-BFC8-B39E7B4BCAC4}" srcOrd="0" destOrd="0" presId="urn:microsoft.com/office/officeart/2005/8/layout/process5"/>
    <dgm:cxn modelId="{4344144F-FB9D-4252-B2A1-A142BAAA150A}" type="presParOf" srcId="{27C8B297-B67E-4301-9DC4-4DB366272F39}" destId="{7F307A81-A31B-41F2-B2A8-6B7FEDA18C4A}" srcOrd="20" destOrd="0" presId="urn:microsoft.com/office/officeart/2005/8/layout/process5"/>
    <dgm:cxn modelId="{DFC6EE24-9F10-4847-8256-FCCA3B2B1D14}" type="presParOf" srcId="{27C8B297-B67E-4301-9DC4-4DB366272F39}" destId="{9FB2BC8D-96D0-41FC-953E-A6057E03A8D7}" srcOrd="21" destOrd="0" presId="urn:microsoft.com/office/officeart/2005/8/layout/process5"/>
    <dgm:cxn modelId="{38F3C563-3859-4664-969B-5F0F7DE7EEEA}" type="presParOf" srcId="{9FB2BC8D-96D0-41FC-953E-A6057E03A8D7}" destId="{4E670613-8DD7-431F-A8EF-D944B96E8502}" srcOrd="0" destOrd="0" presId="urn:microsoft.com/office/officeart/2005/8/layout/process5"/>
    <dgm:cxn modelId="{ACBC19AB-2E40-466C-B6DC-AB1A6D99FD28}" type="presParOf" srcId="{27C8B297-B67E-4301-9DC4-4DB366272F39}" destId="{76688BB2-7C2B-4AAC-B6F2-46C92BD3AD3F}" srcOrd="22" destOrd="0" presId="urn:microsoft.com/office/officeart/2005/8/layout/process5"/>
    <dgm:cxn modelId="{B7E4A2C6-029C-49DC-BCBA-A4BFCEC0DB3D}" type="presParOf" srcId="{27C8B297-B67E-4301-9DC4-4DB366272F39}" destId="{6EAD89CF-747E-44C1-AD72-C9EB528C31B1}" srcOrd="23" destOrd="0" presId="urn:microsoft.com/office/officeart/2005/8/layout/process5"/>
    <dgm:cxn modelId="{027215A9-11EE-49C0-BC9F-5FC931E12C5D}" type="presParOf" srcId="{6EAD89CF-747E-44C1-AD72-C9EB528C31B1}" destId="{8616CBE9-812A-4C59-BB69-CD5117F749B3}" srcOrd="0" destOrd="0" presId="urn:microsoft.com/office/officeart/2005/8/layout/process5"/>
    <dgm:cxn modelId="{D2A3FA86-205E-4098-8463-50E6F478B28A}" type="presParOf" srcId="{27C8B297-B67E-4301-9DC4-4DB366272F39}" destId="{A8026822-0F35-4585-9097-2DFF0D93DAFC}" srcOrd="24" destOrd="0" presId="urn:microsoft.com/office/officeart/2005/8/layout/process5"/>
    <dgm:cxn modelId="{A95EB2E2-7BC2-4259-9F20-21E5444D09F4}" type="presParOf" srcId="{27C8B297-B67E-4301-9DC4-4DB366272F39}" destId="{DA3ABB5C-392D-476B-894E-4F070397AF1F}" srcOrd="25" destOrd="0" presId="urn:microsoft.com/office/officeart/2005/8/layout/process5"/>
    <dgm:cxn modelId="{4EC3DAFE-F58C-4A0D-9CAD-DDD1655C3DD9}" type="presParOf" srcId="{DA3ABB5C-392D-476B-894E-4F070397AF1F}" destId="{84848925-D1B1-488C-BAA3-73707EADD734}" srcOrd="0" destOrd="0" presId="urn:microsoft.com/office/officeart/2005/8/layout/process5"/>
    <dgm:cxn modelId="{0316AC60-6409-402C-9E20-1917A47781BD}" type="presParOf" srcId="{27C8B297-B67E-4301-9DC4-4DB366272F39}" destId="{78D742B0-56C1-4E86-BE9D-702A7325441B}" srcOrd="26" destOrd="0" presId="urn:microsoft.com/office/officeart/2005/8/layout/process5"/>
    <dgm:cxn modelId="{B40B1863-99B1-4195-84F3-BD5EFD3477C2}" type="presParOf" srcId="{27C8B297-B67E-4301-9DC4-4DB366272F39}" destId="{9D067F54-7A1D-426B-8670-98F0520AA7DD}" srcOrd="27" destOrd="0" presId="urn:microsoft.com/office/officeart/2005/8/layout/process5"/>
    <dgm:cxn modelId="{2D52A5B9-B68A-4FF8-B521-187EDBD0AF36}" type="presParOf" srcId="{9D067F54-7A1D-426B-8670-98F0520AA7DD}" destId="{D678CB1C-5429-4259-8C02-2AFBA3493AA3}" srcOrd="0" destOrd="0" presId="urn:microsoft.com/office/officeart/2005/8/layout/process5"/>
    <dgm:cxn modelId="{AAD5BB98-A423-445C-AB6E-0F1EC3906ECA}" type="presParOf" srcId="{27C8B297-B67E-4301-9DC4-4DB366272F39}" destId="{FF67F59F-2A81-409A-AA53-B793549F9959}" srcOrd="28" destOrd="0" presId="urn:microsoft.com/office/officeart/2005/8/layout/process5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3DB8D-4B47-4514-9607-75F34FC4B5A6}">
      <dsp:nvSpPr>
        <dsp:cNvPr id="0" name=""/>
        <dsp:cNvSpPr/>
      </dsp:nvSpPr>
      <dsp:spPr>
        <a:xfrm>
          <a:off x="677316" y="37334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Анализ технических данных и определение потенциального поставщика</a:t>
          </a:r>
          <a:endParaRPr lang="ru-RU" sz="1100" kern="1200" dirty="0"/>
        </a:p>
      </dsp:txBody>
      <dsp:txXfrm>
        <a:off x="703640" y="63658"/>
        <a:ext cx="1445307" cy="846125"/>
      </dsp:txXfrm>
    </dsp:sp>
    <dsp:sp modelId="{A31E085D-230B-4BCB-878B-8D6944389E3C}">
      <dsp:nvSpPr>
        <dsp:cNvPr id="0" name=""/>
        <dsp:cNvSpPr/>
      </dsp:nvSpPr>
      <dsp:spPr>
        <a:xfrm>
          <a:off x="2307091" y="300974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307091" y="375272"/>
        <a:ext cx="222296" cy="222896"/>
      </dsp:txXfrm>
    </dsp:sp>
    <dsp:sp modelId="{70631725-611F-4BF3-AA13-3E202766B770}">
      <dsp:nvSpPr>
        <dsp:cNvPr id="0" name=""/>
        <dsp:cNvSpPr/>
      </dsp:nvSpPr>
      <dsp:spPr>
        <a:xfrm>
          <a:off x="2774453" y="37334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Составление Запрос</a:t>
          </a:r>
          <a:r>
            <a:rPr lang="uz-Cyrl-UZ" sz="1100" kern="1200" dirty="0" smtClean="0"/>
            <a:t>а</a:t>
          </a:r>
          <a:r>
            <a:rPr lang="ru-RU" sz="1100" kern="1200" dirty="0" smtClean="0"/>
            <a:t> на коммерческое предложение</a:t>
          </a:r>
          <a:endParaRPr lang="ru-RU" sz="1100" kern="1200" dirty="0"/>
        </a:p>
      </dsp:txBody>
      <dsp:txXfrm>
        <a:off x="2800777" y="63658"/>
        <a:ext cx="1445307" cy="846125"/>
      </dsp:txXfrm>
    </dsp:sp>
    <dsp:sp modelId="{556C1BF1-35E9-450C-8F58-802C5ED2D146}">
      <dsp:nvSpPr>
        <dsp:cNvPr id="0" name=""/>
        <dsp:cNvSpPr/>
      </dsp:nvSpPr>
      <dsp:spPr>
        <a:xfrm>
          <a:off x="4404229" y="300974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404229" y="375272"/>
        <a:ext cx="222296" cy="222896"/>
      </dsp:txXfrm>
    </dsp:sp>
    <dsp:sp modelId="{F3CE21B2-5A25-41A4-A1E2-28162220D689}">
      <dsp:nvSpPr>
        <dsp:cNvPr id="0" name=""/>
        <dsp:cNvSpPr/>
      </dsp:nvSpPr>
      <dsp:spPr>
        <a:xfrm>
          <a:off x="4871591" y="37334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Определение потенциальных поставщиков</a:t>
          </a:r>
          <a:endParaRPr lang="ru-RU" sz="1100" kern="1200" dirty="0"/>
        </a:p>
      </dsp:txBody>
      <dsp:txXfrm>
        <a:off x="4897915" y="63658"/>
        <a:ext cx="1445307" cy="846125"/>
      </dsp:txXfrm>
    </dsp:sp>
    <dsp:sp modelId="{E0651737-D070-4E26-BC09-80EFFCD0BC12}">
      <dsp:nvSpPr>
        <dsp:cNvPr id="0" name=""/>
        <dsp:cNvSpPr/>
      </dsp:nvSpPr>
      <dsp:spPr>
        <a:xfrm>
          <a:off x="6501366" y="300974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6501366" y="375272"/>
        <a:ext cx="222296" cy="222896"/>
      </dsp:txXfrm>
    </dsp:sp>
    <dsp:sp modelId="{5F5B3265-C2DB-4AFB-ACA7-6B34A6AAE58B}">
      <dsp:nvSpPr>
        <dsp:cNvPr id="0" name=""/>
        <dsp:cNvSpPr/>
      </dsp:nvSpPr>
      <dsp:spPr>
        <a:xfrm>
          <a:off x="6968728" y="37334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Составление и согласование Договора о неразглашении</a:t>
          </a:r>
          <a:endParaRPr lang="ru-RU" sz="1100" kern="1200" dirty="0"/>
        </a:p>
      </dsp:txBody>
      <dsp:txXfrm>
        <a:off x="6995052" y="63658"/>
        <a:ext cx="1445307" cy="846125"/>
      </dsp:txXfrm>
    </dsp:sp>
    <dsp:sp modelId="{77A4CA6E-3E9E-4694-9033-193407CE7AB5}">
      <dsp:nvSpPr>
        <dsp:cNvPr id="0" name=""/>
        <dsp:cNvSpPr/>
      </dsp:nvSpPr>
      <dsp:spPr>
        <a:xfrm rot="5400000">
          <a:off x="7567761" y="1024787"/>
          <a:ext cx="299889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7606258" y="1060589"/>
        <a:ext cx="222896" cy="209922"/>
      </dsp:txXfrm>
    </dsp:sp>
    <dsp:sp modelId="{43320E21-0386-4300-9E3C-ACD80555DB23}">
      <dsp:nvSpPr>
        <dsp:cNvPr id="0" name=""/>
        <dsp:cNvSpPr/>
      </dsp:nvSpPr>
      <dsp:spPr>
        <a:xfrm>
          <a:off x="6968728" y="1501935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Отправка запроса поставщику для получения коммерческого предложения</a:t>
          </a:r>
          <a:endParaRPr lang="ru-RU" sz="1100" kern="1200" dirty="0"/>
        </a:p>
      </dsp:txBody>
      <dsp:txXfrm>
        <a:off x="6995052" y="1528259"/>
        <a:ext cx="1445307" cy="846125"/>
      </dsp:txXfrm>
    </dsp:sp>
    <dsp:sp modelId="{1798F111-6C50-4D50-8C06-F049E7D47F00}">
      <dsp:nvSpPr>
        <dsp:cNvPr id="0" name=""/>
        <dsp:cNvSpPr/>
      </dsp:nvSpPr>
      <dsp:spPr>
        <a:xfrm rot="10800000">
          <a:off x="6519341" y="1765576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6614611" y="1839874"/>
        <a:ext cx="222296" cy="222896"/>
      </dsp:txXfrm>
    </dsp:sp>
    <dsp:sp modelId="{04999304-B325-446A-8BFA-4265A4DFDAF1}">
      <dsp:nvSpPr>
        <dsp:cNvPr id="0" name=""/>
        <dsp:cNvSpPr/>
      </dsp:nvSpPr>
      <dsp:spPr>
        <a:xfrm>
          <a:off x="4871591" y="1501935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Получение коммерческого предложение от потенциального поставщика</a:t>
          </a:r>
          <a:endParaRPr lang="ru-RU" sz="1100" kern="1200" dirty="0"/>
        </a:p>
      </dsp:txBody>
      <dsp:txXfrm>
        <a:off x="4897915" y="1528259"/>
        <a:ext cx="1445307" cy="846125"/>
      </dsp:txXfrm>
    </dsp:sp>
    <dsp:sp modelId="{F2A90F9A-23A8-4971-8F85-1E66FAE81877}">
      <dsp:nvSpPr>
        <dsp:cNvPr id="0" name=""/>
        <dsp:cNvSpPr/>
      </dsp:nvSpPr>
      <dsp:spPr>
        <a:xfrm rot="10800000">
          <a:off x="4422204" y="1765576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4517474" y="1839874"/>
        <a:ext cx="222296" cy="222896"/>
      </dsp:txXfrm>
    </dsp:sp>
    <dsp:sp modelId="{A235002F-9A67-4AF0-B920-C558C7CD9D77}">
      <dsp:nvSpPr>
        <dsp:cNvPr id="0" name=""/>
        <dsp:cNvSpPr/>
      </dsp:nvSpPr>
      <dsp:spPr>
        <a:xfrm>
          <a:off x="2774453" y="1501935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Аудит потенциальных поставщиков согласно стандарту </a:t>
          </a:r>
          <a:r>
            <a:rPr lang="en-US" sz="1100" kern="1200" dirty="0" smtClean="0"/>
            <a:t>VDA</a:t>
          </a:r>
          <a:r>
            <a:rPr lang="ru-RU" sz="1100" kern="1200" dirty="0" smtClean="0"/>
            <a:t> 6.3</a:t>
          </a:r>
          <a:endParaRPr lang="ru-RU" sz="1100" kern="1200" dirty="0"/>
        </a:p>
      </dsp:txBody>
      <dsp:txXfrm>
        <a:off x="2800777" y="1528259"/>
        <a:ext cx="1445307" cy="846125"/>
      </dsp:txXfrm>
    </dsp:sp>
    <dsp:sp modelId="{2C26623F-7A15-4C0A-9E51-BC1F7A2E3032}">
      <dsp:nvSpPr>
        <dsp:cNvPr id="0" name=""/>
        <dsp:cNvSpPr/>
      </dsp:nvSpPr>
      <dsp:spPr>
        <a:xfrm rot="10800000">
          <a:off x="2325067" y="1765576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2420337" y="1839874"/>
        <a:ext cx="222296" cy="222896"/>
      </dsp:txXfrm>
    </dsp:sp>
    <dsp:sp modelId="{A4EE3B64-3B90-42CF-B8BD-CD9555C98B12}">
      <dsp:nvSpPr>
        <dsp:cNvPr id="0" name=""/>
        <dsp:cNvSpPr/>
      </dsp:nvSpPr>
      <dsp:spPr>
        <a:xfrm>
          <a:off x="677316" y="1501935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Анализ коммерческого предложения и оценка потенциального поставщика</a:t>
          </a:r>
          <a:endParaRPr lang="ru-RU" sz="1100" kern="1200" dirty="0"/>
        </a:p>
      </dsp:txBody>
      <dsp:txXfrm>
        <a:off x="703640" y="1528259"/>
        <a:ext cx="1445307" cy="846125"/>
      </dsp:txXfrm>
    </dsp:sp>
    <dsp:sp modelId="{019A1E8F-0D56-4223-A20B-CB490C8E16DF}">
      <dsp:nvSpPr>
        <dsp:cNvPr id="0" name=""/>
        <dsp:cNvSpPr/>
      </dsp:nvSpPr>
      <dsp:spPr>
        <a:xfrm rot="5400000">
          <a:off x="1267511" y="2505565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314846" y="2532528"/>
        <a:ext cx="222896" cy="222296"/>
      </dsp:txXfrm>
    </dsp:sp>
    <dsp:sp modelId="{642D15D2-632F-494D-AD05-6329ECD2B64F}">
      <dsp:nvSpPr>
        <dsp:cNvPr id="0" name=""/>
        <dsp:cNvSpPr/>
      </dsp:nvSpPr>
      <dsp:spPr>
        <a:xfrm>
          <a:off x="677316" y="2999891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Анализ экономической целесообразности</a:t>
          </a:r>
          <a:endParaRPr lang="ru-RU" sz="1100" kern="1200" dirty="0"/>
        </a:p>
      </dsp:txBody>
      <dsp:txXfrm>
        <a:off x="703640" y="3026215"/>
        <a:ext cx="1445307" cy="846125"/>
      </dsp:txXfrm>
    </dsp:sp>
    <dsp:sp modelId="{206732D9-C027-40B7-9F5E-D2617CC60468}">
      <dsp:nvSpPr>
        <dsp:cNvPr id="0" name=""/>
        <dsp:cNvSpPr/>
      </dsp:nvSpPr>
      <dsp:spPr>
        <a:xfrm>
          <a:off x="2307091" y="3263531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307091" y="3337829"/>
        <a:ext cx="222296" cy="222896"/>
      </dsp:txXfrm>
    </dsp:sp>
    <dsp:sp modelId="{B599C22E-60B6-46CF-A5AF-3A9BE0262082}">
      <dsp:nvSpPr>
        <dsp:cNvPr id="0" name=""/>
        <dsp:cNvSpPr/>
      </dsp:nvSpPr>
      <dsp:spPr>
        <a:xfrm>
          <a:off x="2774453" y="2999891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Номинация поставщика</a:t>
          </a:r>
          <a:endParaRPr lang="ru-RU" sz="1100" kern="1200" dirty="0"/>
        </a:p>
      </dsp:txBody>
      <dsp:txXfrm>
        <a:off x="2800777" y="3026215"/>
        <a:ext cx="1445307" cy="846125"/>
      </dsp:txXfrm>
    </dsp:sp>
    <dsp:sp modelId="{DE33A9F5-2F64-41BC-B034-C916DC33B246}">
      <dsp:nvSpPr>
        <dsp:cNvPr id="0" name=""/>
        <dsp:cNvSpPr/>
      </dsp:nvSpPr>
      <dsp:spPr>
        <a:xfrm>
          <a:off x="4404229" y="3263531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404229" y="3337829"/>
        <a:ext cx="222296" cy="222896"/>
      </dsp:txXfrm>
    </dsp:sp>
    <dsp:sp modelId="{7F307A81-A31B-41F2-B2A8-6B7FEDA18C4A}">
      <dsp:nvSpPr>
        <dsp:cNvPr id="0" name=""/>
        <dsp:cNvSpPr/>
      </dsp:nvSpPr>
      <dsp:spPr>
        <a:xfrm>
          <a:off x="4871591" y="2999891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Утверждение производителя оснастки и начало изготовления оснастки</a:t>
          </a:r>
        </a:p>
      </dsp:txBody>
      <dsp:txXfrm>
        <a:off x="4897915" y="3026215"/>
        <a:ext cx="1445307" cy="846125"/>
      </dsp:txXfrm>
    </dsp:sp>
    <dsp:sp modelId="{9FB2BC8D-96D0-41FC-953E-A6057E03A8D7}">
      <dsp:nvSpPr>
        <dsp:cNvPr id="0" name=""/>
        <dsp:cNvSpPr/>
      </dsp:nvSpPr>
      <dsp:spPr>
        <a:xfrm>
          <a:off x="6501366" y="3263531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6501366" y="3337829"/>
        <a:ext cx="222296" cy="222896"/>
      </dsp:txXfrm>
    </dsp:sp>
    <dsp:sp modelId="{76688BB2-7C2B-4AAC-B6F2-46C92BD3AD3F}">
      <dsp:nvSpPr>
        <dsp:cNvPr id="0" name=""/>
        <dsp:cNvSpPr/>
      </dsp:nvSpPr>
      <dsp:spPr>
        <a:xfrm>
          <a:off x="6968728" y="2999891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Проведение </a:t>
          </a:r>
          <a:r>
            <a:rPr lang="ru-RU" sz="1100" kern="1200" dirty="0" err="1" smtClean="0"/>
            <a:t>валидационных</a:t>
          </a:r>
          <a:r>
            <a:rPr lang="ru-RU" sz="1100" kern="1200" dirty="0" smtClean="0"/>
            <a:t> </a:t>
          </a:r>
          <a:r>
            <a:rPr lang="ru-RU" sz="1100" kern="1200" dirty="0" smtClean="0"/>
            <a:t>испытаний</a:t>
          </a:r>
          <a:endParaRPr lang="en-US" sz="1100" kern="1200" dirty="0" smtClean="0"/>
        </a:p>
      </dsp:txBody>
      <dsp:txXfrm>
        <a:off x="6995052" y="3026215"/>
        <a:ext cx="1445307" cy="846125"/>
      </dsp:txXfrm>
    </dsp:sp>
    <dsp:sp modelId="{6EAD89CF-747E-44C1-AD72-C9EB528C31B1}">
      <dsp:nvSpPr>
        <dsp:cNvPr id="0" name=""/>
        <dsp:cNvSpPr/>
      </dsp:nvSpPr>
      <dsp:spPr>
        <a:xfrm rot="5400000">
          <a:off x="7578690" y="3967340"/>
          <a:ext cx="278029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7606257" y="4014072"/>
        <a:ext cx="222896" cy="194620"/>
      </dsp:txXfrm>
    </dsp:sp>
    <dsp:sp modelId="{A8026822-0F35-4585-9097-2DFF0D93DAFC}">
      <dsp:nvSpPr>
        <dsp:cNvPr id="0" name=""/>
        <dsp:cNvSpPr/>
      </dsp:nvSpPr>
      <dsp:spPr>
        <a:xfrm>
          <a:off x="6968728" y="4423247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Утверждение процесса согласования производства детали (</a:t>
          </a:r>
          <a:r>
            <a:rPr lang="en-US" sz="1100" kern="1200" dirty="0" smtClean="0"/>
            <a:t>PPAP)</a:t>
          </a:r>
          <a:endParaRPr lang="ru-RU" sz="1100" kern="1200" dirty="0" smtClean="0"/>
        </a:p>
      </dsp:txBody>
      <dsp:txXfrm>
        <a:off x="6995052" y="4449571"/>
        <a:ext cx="1445307" cy="846125"/>
      </dsp:txXfrm>
    </dsp:sp>
    <dsp:sp modelId="{DA3ABB5C-392D-476B-894E-4F070397AF1F}">
      <dsp:nvSpPr>
        <dsp:cNvPr id="0" name=""/>
        <dsp:cNvSpPr/>
      </dsp:nvSpPr>
      <dsp:spPr>
        <a:xfrm rot="10800000">
          <a:off x="6519341" y="4686888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6614611" y="4761186"/>
        <a:ext cx="222296" cy="222896"/>
      </dsp:txXfrm>
    </dsp:sp>
    <dsp:sp modelId="{78D742B0-56C1-4E86-BE9D-702A7325441B}">
      <dsp:nvSpPr>
        <dsp:cNvPr id="0" name=""/>
        <dsp:cNvSpPr/>
      </dsp:nvSpPr>
      <dsp:spPr>
        <a:xfrm>
          <a:off x="4871591" y="4423247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Заключение контракта на поставку детали</a:t>
          </a:r>
        </a:p>
      </dsp:txBody>
      <dsp:txXfrm>
        <a:off x="4897915" y="4449571"/>
        <a:ext cx="1445307" cy="846125"/>
      </dsp:txXfrm>
    </dsp:sp>
    <dsp:sp modelId="{9D067F54-7A1D-426B-8670-98F0520AA7DD}">
      <dsp:nvSpPr>
        <dsp:cNvPr id="0" name=""/>
        <dsp:cNvSpPr/>
      </dsp:nvSpPr>
      <dsp:spPr>
        <a:xfrm rot="10800000">
          <a:off x="4422204" y="4686888"/>
          <a:ext cx="317566" cy="37149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lumMod val="7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10800000">
        <a:off x="4517474" y="4761186"/>
        <a:ext cx="222296" cy="222896"/>
      </dsp:txXfrm>
    </dsp:sp>
    <dsp:sp modelId="{FF67F59F-2A81-409A-AA53-B793549F9959}">
      <dsp:nvSpPr>
        <dsp:cNvPr id="0" name=""/>
        <dsp:cNvSpPr/>
      </dsp:nvSpPr>
      <dsp:spPr>
        <a:xfrm>
          <a:off x="2774453" y="4423247"/>
          <a:ext cx="1497955" cy="898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Начало массовой поставки комплектующих деталей</a:t>
          </a:r>
        </a:p>
      </dsp:txBody>
      <dsp:txXfrm>
        <a:off x="2800777" y="4449571"/>
        <a:ext cx="1445307" cy="846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B8530-D16F-462E-8821-EC53AA0BBB4D}" type="datetimeFigureOut">
              <a:rPr lang="ru-RU" smtClean="0"/>
              <a:t>02.05.2019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A3BCD-9BDA-4C9E-8DCF-0DB7BE7B2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051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25DE8-025A-4D0A-92C2-A4AEFE640D19}" type="datetimeFigureOut">
              <a:rPr lang="ru-RU" smtClean="0"/>
              <a:t>02.05.2019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6394B-4C72-4154-934F-CBB7B539AA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513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627EF8-055C-4D63-ACAC-D3C0EB5E0242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852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4" descr="deal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175" y="1262063"/>
            <a:ext cx="9147175" cy="559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1773238"/>
            <a:ext cx="6335713" cy="23764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tabLst/>
              <a:defRPr>
                <a:solidFill>
                  <a:schemeClr val="bg1"/>
                </a:solidFill>
              </a:defRPr>
            </a:lvl2pPr>
            <a:lvl3pPr marL="0" indent="0">
              <a:buNone/>
              <a:tabLst/>
              <a:defRPr>
                <a:solidFill>
                  <a:schemeClr val="bg1"/>
                </a:solidFill>
              </a:defRPr>
            </a:lvl3pPr>
            <a:lvl4pPr marL="0" indent="0"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buNone/>
              <a:tabLst/>
              <a:defRPr>
                <a:solidFill>
                  <a:schemeClr val="bg1"/>
                </a:solidFill>
              </a:defRPr>
            </a:lvl5pPr>
            <a:lvl6pPr marL="0" indent="0">
              <a:buNone/>
              <a:defRPr>
                <a:solidFill>
                  <a:schemeClr val="bg1"/>
                </a:solidFill>
              </a:defRPr>
            </a:lvl6pPr>
            <a:lvl7pPr marL="0" indent="0">
              <a:buNone/>
              <a:defRPr>
                <a:solidFill>
                  <a:schemeClr val="bg1"/>
                </a:solidFill>
              </a:defRPr>
            </a:lvl7pPr>
            <a:lvl8pPr marL="0" indent="0">
              <a:buNone/>
              <a:defRPr>
                <a:solidFill>
                  <a:schemeClr val="bg1"/>
                </a:solidFill>
              </a:defRPr>
            </a:lvl8pPr>
            <a:lvl9pPr marL="0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6128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1/2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0" y="1268413"/>
            <a:ext cx="9144000" cy="2592635"/>
          </a:xfrm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itchFamily="16" charset="2"/>
              <a:buNone/>
              <a:tabLst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gray">
          <a:xfrm>
            <a:off x="539749" y="4076700"/>
            <a:ext cx="8064501" cy="2376488"/>
          </a:xfrm>
        </p:spPr>
        <p:txBody>
          <a:bodyPr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43948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1/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0" y="4076700"/>
            <a:ext cx="9144000" cy="259320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gray">
          <a:xfrm>
            <a:off x="539576" y="1484313"/>
            <a:ext cx="8064674" cy="2376487"/>
          </a:xfrm>
        </p:spPr>
        <p:txBody>
          <a:bodyPr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3397053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2700" y="1268413"/>
            <a:ext cx="91567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 bwMode="gray">
          <a:xfrm>
            <a:off x="540320" y="1772816"/>
            <a:ext cx="3096344" cy="1944464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>
                <a:solidFill>
                  <a:schemeClr val="bg2"/>
                </a:solidFill>
              </a:defRPr>
            </a:lvl2pPr>
            <a:lvl3pPr marL="0" indent="0">
              <a:buFontTx/>
              <a:buNone/>
              <a:defRPr>
                <a:solidFill>
                  <a:schemeClr val="bg2"/>
                </a:solidFill>
              </a:defRPr>
            </a:lvl3pPr>
            <a:lvl4pPr marL="0" indent="0">
              <a:buFontTx/>
              <a:buNone/>
              <a:defRPr>
                <a:solidFill>
                  <a:schemeClr val="bg2"/>
                </a:solidFill>
              </a:defRPr>
            </a:lvl4pPr>
            <a:lvl5pPr marL="0" indent="0">
              <a:buFontTx/>
              <a:buNone/>
              <a:defRPr>
                <a:solidFill>
                  <a:schemeClr val="bg2"/>
                </a:solidFill>
              </a:defRPr>
            </a:lvl5pPr>
            <a:lvl6pPr marL="0" indent="0">
              <a:buFontTx/>
              <a:buNone/>
              <a:defRPr>
                <a:solidFill>
                  <a:schemeClr val="bg2"/>
                </a:solidFill>
              </a:defRPr>
            </a:lvl6pPr>
            <a:lvl7pPr marL="0" indent="0">
              <a:buFontTx/>
              <a:buNone/>
              <a:defRPr>
                <a:solidFill>
                  <a:schemeClr val="bg2"/>
                </a:solidFill>
              </a:defRPr>
            </a:lvl7pPr>
            <a:lvl8pPr marL="0" indent="0">
              <a:buFontTx/>
              <a:buNone/>
              <a:defRPr>
                <a:solidFill>
                  <a:schemeClr val="bg2"/>
                </a:solidFill>
              </a:defRPr>
            </a:lvl8pPr>
            <a:lvl9pPr marL="0" indent="0">
              <a:buFontTx/>
              <a:buNone/>
              <a:defRPr>
                <a:solidFill>
                  <a:schemeClr val="bg2"/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1"/>
          </p:nvPr>
        </p:nvSpPr>
        <p:spPr bwMode="gray">
          <a:xfrm>
            <a:off x="3779912" y="1772816"/>
            <a:ext cx="3096344" cy="1944464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  <a:lvl2pPr marL="0" indent="0">
              <a:buFontTx/>
              <a:buNone/>
              <a:defRPr>
                <a:solidFill>
                  <a:schemeClr val="bg2"/>
                </a:solidFill>
              </a:defRPr>
            </a:lvl2pPr>
            <a:lvl3pPr marL="0" indent="0">
              <a:buFontTx/>
              <a:buNone/>
              <a:defRPr>
                <a:solidFill>
                  <a:schemeClr val="bg2"/>
                </a:solidFill>
              </a:defRPr>
            </a:lvl3pPr>
            <a:lvl4pPr marL="0" indent="0">
              <a:buFontTx/>
              <a:buNone/>
              <a:defRPr>
                <a:solidFill>
                  <a:schemeClr val="bg2"/>
                </a:solidFill>
              </a:defRPr>
            </a:lvl4pPr>
            <a:lvl5pPr marL="0" indent="0">
              <a:buFontTx/>
              <a:buNone/>
              <a:defRPr>
                <a:solidFill>
                  <a:schemeClr val="bg2"/>
                </a:solidFill>
              </a:defRPr>
            </a:lvl5pPr>
            <a:lvl6pPr marL="0" indent="0">
              <a:buFontTx/>
              <a:buNone/>
              <a:defRPr>
                <a:solidFill>
                  <a:schemeClr val="bg2"/>
                </a:solidFill>
              </a:defRPr>
            </a:lvl6pPr>
            <a:lvl7pPr marL="0" indent="0">
              <a:buFontTx/>
              <a:buNone/>
              <a:defRPr>
                <a:solidFill>
                  <a:schemeClr val="bg2"/>
                </a:solidFill>
              </a:defRPr>
            </a:lvl7pPr>
            <a:lvl8pPr marL="0" indent="0">
              <a:buFontTx/>
              <a:buNone/>
              <a:defRPr>
                <a:solidFill>
                  <a:schemeClr val="bg2"/>
                </a:solidFill>
              </a:defRPr>
            </a:lvl8pPr>
            <a:lvl9pPr marL="0" indent="0">
              <a:buFontTx/>
              <a:buNone/>
              <a:defRPr>
                <a:solidFill>
                  <a:schemeClr val="bg2"/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41265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rt Legal Disclaimer für MDT (Page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6"/>
          <p:cNvSpPr/>
          <p:nvPr userDrawn="1"/>
        </p:nvSpPr>
        <p:spPr bwMode="gray">
          <a:xfrm>
            <a:off x="539750" y="1773238"/>
            <a:ext cx="6335713" cy="194310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/>
          <a:p>
            <a:pPr>
              <a:spcBef>
                <a:spcPts val="400"/>
              </a:spcBef>
              <a:defRPr/>
            </a:pPr>
            <a:r>
              <a:rPr lang="en-US">
                <a:latin typeface="+mn-lt"/>
              </a:rPr>
              <a:t>All data provided on the following slides is for information purposes only, explicitly non-binding and subject to changes without further notice.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16714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Legal Disclaimer für MDT (last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6"/>
          <p:cNvSpPr/>
          <p:nvPr userDrawn="1"/>
        </p:nvSpPr>
        <p:spPr bwMode="gray">
          <a:xfrm>
            <a:off x="539750" y="1773238"/>
            <a:ext cx="6335713" cy="194310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/>
          <a:p>
            <a:pPr>
              <a:spcBef>
                <a:spcPts val="400"/>
              </a:spcBef>
              <a:defRPr/>
            </a:pPr>
            <a:r>
              <a:rPr lang="en-US">
                <a:latin typeface="+mn-lt"/>
              </a:rPr>
              <a:t>All data provided in this document is non-binding. </a:t>
            </a:r>
          </a:p>
          <a:p>
            <a:pPr>
              <a:spcBef>
                <a:spcPts val="400"/>
              </a:spcBef>
              <a:defRPr/>
            </a:pPr>
            <a:r>
              <a:rPr lang="en-US">
                <a:latin typeface="+mn-lt"/>
              </a:rPr>
              <a:t>This data serves informational purposes only and is especially not guaranteed in any way. Depending on the subsequent specific individual projects, the relevant data may be subject </a:t>
            </a:r>
            <a:br>
              <a:rPr lang="en-US">
                <a:latin typeface="+mn-lt"/>
              </a:rPr>
            </a:br>
            <a:r>
              <a:rPr lang="en-US">
                <a:latin typeface="+mn-lt"/>
              </a:rPr>
              <a:t>to changes and will be assessed and determined individually for each project. This will depend on the particular characteristics of each individual project, especially specific site and operational conditions.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958031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17E416D-F9CF-4C76-BC11-4BD66FD47F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1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gray">
          <a:xfrm>
            <a:off x="539575" y="1484312"/>
            <a:ext cx="8064675" cy="4968875"/>
          </a:xfrm>
        </p:spPr>
        <p:txBody>
          <a:bodyPr/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764096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 bwMode="gray">
          <a:xfrm>
            <a:off x="540321" y="1484314"/>
            <a:ext cx="3887663" cy="49688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  <p:sp>
        <p:nvSpPr>
          <p:cNvPr id="5" name="Inhaltsplatzhalter 2"/>
          <p:cNvSpPr>
            <a:spLocks noGrp="1"/>
          </p:cNvSpPr>
          <p:nvPr>
            <p:ph sz="half" idx="10"/>
          </p:nvPr>
        </p:nvSpPr>
        <p:spPr bwMode="gray">
          <a:xfrm>
            <a:off x="4716785" y="1484314"/>
            <a:ext cx="3887465" cy="496887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183732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94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17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1/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0" y="1268413"/>
            <a:ext cx="9144000" cy="5400675"/>
          </a:xfrm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itchFamily="16" charset="2"/>
              <a:buNone/>
              <a:tabLst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94321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1/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4716463" y="1268413"/>
            <a:ext cx="4427537" cy="5400675"/>
          </a:xfrm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itchFamily="16" charset="2"/>
              <a:buNone/>
              <a:tabLst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gray">
          <a:xfrm>
            <a:off x="539750" y="1484314"/>
            <a:ext cx="3887788" cy="4968874"/>
          </a:xfrm>
        </p:spPr>
        <p:txBody>
          <a:bodyPr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119460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1/2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0" y="1268413"/>
            <a:ext cx="4427538" cy="5400675"/>
          </a:xfrm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itchFamily="16" charset="2"/>
              <a:buNone/>
              <a:tabLst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gray">
          <a:xfrm>
            <a:off x="4716462" y="1484314"/>
            <a:ext cx="3887787" cy="4968874"/>
          </a:xfrm>
        </p:spPr>
        <p:txBody>
          <a:bodyPr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43999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539750" y="1484313"/>
            <a:ext cx="6335713" cy="4968875"/>
          </a:xfrm>
        </p:spPr>
        <p:txBody>
          <a:bodyPr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en-US" noProof="0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ru-RU" noProof="0" smtClean="0"/>
              <a:t>Образец заголовка</a:t>
            </a:r>
            <a:endParaRPr lang="en-US" noProof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7019924" y="1268413"/>
            <a:ext cx="2124075" cy="5400675"/>
          </a:xfrm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Wingdings" pitchFamily="16" charset="2"/>
              <a:buNone/>
              <a:tabLst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9260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Grafik 5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hteck 22"/>
          <p:cNvSpPr/>
          <p:nvPr/>
        </p:nvSpPr>
        <p:spPr bwMode="gray">
          <a:xfrm>
            <a:off x="8604250" y="6669088"/>
            <a:ext cx="539750" cy="18891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4A17D7A-B1CE-4AB7-8266-E59345E00D96}" type="slidenum">
              <a:rPr lang="en-US" sz="700" b="1">
                <a:solidFill>
                  <a:schemeClr val="tx1"/>
                </a:solidFill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700" b="1">
              <a:solidFill>
                <a:schemeClr val="tx1"/>
              </a:solidFill>
            </a:endParaRPr>
          </a:p>
        </p:txBody>
      </p:sp>
      <p:sp>
        <p:nvSpPr>
          <p:cNvPr id="25" name="Rectangle 218"/>
          <p:cNvSpPr>
            <a:spLocks noChangeArrowheads="1"/>
          </p:cNvSpPr>
          <p:nvPr/>
        </p:nvSpPr>
        <p:spPr bwMode="gray">
          <a:xfrm>
            <a:off x="0" y="1177925"/>
            <a:ext cx="9147175" cy="904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6" name="Text Box 219">
            <a:hlinkClick r:id="" action="ppaction://hlinkshowjump?jump=previousslide"/>
          </p:cNvPr>
          <p:cNvSpPr txBox="1">
            <a:spLocks noChangeArrowheads="1"/>
          </p:cNvSpPr>
          <p:nvPr/>
        </p:nvSpPr>
        <p:spPr bwMode="gray">
          <a:xfrm>
            <a:off x="8604250" y="6669088"/>
            <a:ext cx="1809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>
                <a:latin typeface="+mn-lt"/>
              </a:rPr>
              <a:t>&lt;</a:t>
            </a:r>
          </a:p>
        </p:txBody>
      </p:sp>
      <p:sp>
        <p:nvSpPr>
          <p:cNvPr id="27" name="Text Box 220">
            <a:hlinkClick r:id="" action="ppaction://hlinkshowjump?jump=nextslide"/>
          </p:cNvPr>
          <p:cNvSpPr txBox="1">
            <a:spLocks noChangeArrowheads="1"/>
          </p:cNvSpPr>
          <p:nvPr/>
        </p:nvSpPr>
        <p:spPr bwMode="gray">
          <a:xfrm>
            <a:off x="8964613" y="6669088"/>
            <a:ext cx="179387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>
                <a:latin typeface="+mn-lt"/>
              </a:rPr>
              <a:t>&gt;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1"/>
            <p:custDataLst>
              <p:tags r:id="rId17"/>
            </p:custDataLst>
          </p:nvPr>
        </p:nvSpPr>
        <p:spPr bwMode="gray">
          <a:xfrm>
            <a:off x="539750" y="1484313"/>
            <a:ext cx="80645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Textmasterformate</a:t>
            </a:r>
            <a:r>
              <a:rPr lang="en-US" dirty="0" smtClean="0"/>
              <a:t> </a:t>
            </a:r>
            <a:r>
              <a:rPr lang="en-US" dirty="0" err="1" smtClean="0"/>
              <a:t>durch</a:t>
            </a:r>
            <a:r>
              <a:rPr lang="en-US" dirty="0" smtClean="0"/>
              <a:t> </a:t>
            </a:r>
            <a:r>
              <a:rPr lang="en-US" dirty="0" err="1" smtClean="0"/>
              <a:t>Klicken</a:t>
            </a:r>
            <a:r>
              <a:rPr lang="en-US" dirty="0" smtClean="0"/>
              <a:t> </a:t>
            </a:r>
            <a:r>
              <a:rPr lang="en-US" dirty="0" err="1" smtClean="0"/>
              <a:t>bearbeiten</a:t>
            </a:r>
            <a:endParaRPr lang="en-US" dirty="0" smtClean="0"/>
          </a:p>
          <a:p>
            <a:pPr lvl="1"/>
            <a:r>
              <a:rPr lang="en-US" dirty="0" err="1" smtClean="0"/>
              <a:t>Zweite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  <a:p>
            <a:pPr lvl="2"/>
            <a:r>
              <a:rPr lang="en-US" dirty="0" err="1" smtClean="0"/>
              <a:t>Dritte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  <a:p>
            <a:pPr lvl="3"/>
            <a:r>
              <a:rPr lang="en-US" dirty="0" err="1" smtClean="0"/>
              <a:t>Vierte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  <a:p>
            <a:pPr lvl="4"/>
            <a:r>
              <a:rPr lang="en-US" dirty="0" err="1" smtClean="0"/>
              <a:t>Fünfte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</p:txBody>
      </p:sp>
      <p:sp>
        <p:nvSpPr>
          <p:cNvPr id="8200" name="Rectangle 19"/>
          <p:cNvSpPr>
            <a:spLocks noGrp="1" noChangeArrowheads="1"/>
          </p:cNvSpPr>
          <p:nvPr>
            <p:ph type="title"/>
          </p:nvPr>
        </p:nvSpPr>
        <p:spPr bwMode="gray">
          <a:xfrm>
            <a:off x="539750" y="188913"/>
            <a:ext cx="633571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64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Titelmasterformat durch Klicken bearbeiten</a:t>
            </a:r>
          </a:p>
        </p:txBody>
      </p:sp>
      <p:sp>
        <p:nvSpPr>
          <p:cNvPr id="5" name="Rechteck 4"/>
          <p:cNvSpPr/>
          <p:nvPr/>
        </p:nvSpPr>
        <p:spPr bwMode="gray">
          <a:xfrm>
            <a:off x="0" y="6669088"/>
            <a:ext cx="1979613" cy="188912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00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JV MAN AUTO - Uzbekistan</a:t>
            </a:r>
          </a:p>
        </p:txBody>
      </p:sp>
      <p:sp>
        <p:nvSpPr>
          <p:cNvPr id="62" name="Rechteck 61"/>
          <p:cNvSpPr/>
          <p:nvPr/>
        </p:nvSpPr>
        <p:spPr bwMode="gray">
          <a:xfrm>
            <a:off x="3203575" y="6669088"/>
            <a:ext cx="1512888" cy="18891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63" name="Rechteck 62"/>
          <p:cNvSpPr/>
          <p:nvPr/>
        </p:nvSpPr>
        <p:spPr bwMode="gray">
          <a:xfrm>
            <a:off x="4716463" y="6669088"/>
            <a:ext cx="2808287" cy="188912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00" b="1" dirty="0" smtClean="0">
                <a:solidFill>
                  <a:schemeClr val="tx1"/>
                </a:solidFill>
              </a:rPr>
              <a:t>Департамент</a:t>
            </a:r>
            <a:r>
              <a:rPr lang="ru-RU" sz="700" b="1" baseline="0" dirty="0" smtClean="0">
                <a:solidFill>
                  <a:schemeClr val="tx1"/>
                </a:solidFill>
              </a:rPr>
              <a:t> локализации и новых проектов</a:t>
            </a:r>
            <a:endParaRPr lang="en-US" sz="700" b="1" dirty="0">
              <a:solidFill>
                <a:schemeClr val="tx1"/>
              </a:solidFill>
            </a:endParaRPr>
          </a:p>
        </p:txBody>
      </p:sp>
      <p:sp>
        <p:nvSpPr>
          <p:cNvPr id="64" name="Rechteck 63"/>
          <p:cNvSpPr/>
          <p:nvPr/>
        </p:nvSpPr>
        <p:spPr bwMode="gray">
          <a:xfrm>
            <a:off x="8027988" y="6669088"/>
            <a:ext cx="576262" cy="188912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00" dirty="0" smtClean="0">
                <a:solidFill>
                  <a:schemeClr val="tx1"/>
                </a:solidFill>
              </a:rPr>
              <a:t>Май</a:t>
            </a:r>
            <a:r>
              <a:rPr lang="ru-RU" sz="700" baseline="0" dirty="0" smtClean="0">
                <a:solidFill>
                  <a:schemeClr val="tx1"/>
                </a:solidFill>
              </a:rPr>
              <a:t> 201</a:t>
            </a:r>
            <a:r>
              <a:rPr lang="en-US" sz="700" baseline="0" dirty="0" smtClean="0">
                <a:solidFill>
                  <a:schemeClr val="tx1"/>
                </a:solidFill>
              </a:rPr>
              <a:t>7</a:t>
            </a:r>
            <a:endParaRPr lang="en-US" sz="700" dirty="0">
              <a:solidFill>
                <a:schemeClr val="tx1"/>
              </a:solidFill>
            </a:endParaRPr>
          </a:p>
        </p:txBody>
      </p:sp>
      <p:cxnSp>
        <p:nvCxnSpPr>
          <p:cNvPr id="9" name="Gerade Verbindung 8"/>
          <p:cNvCxnSpPr/>
          <p:nvPr/>
        </p:nvCxnSpPr>
        <p:spPr bwMode="gray">
          <a:xfrm>
            <a:off x="0" y="6669088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 bwMode="gray">
          <a:xfrm>
            <a:off x="8604250" y="6669088"/>
            <a:ext cx="0" cy="18891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65"/>
          <p:cNvCxnSpPr/>
          <p:nvPr/>
        </p:nvCxnSpPr>
        <p:spPr bwMode="gray">
          <a:xfrm>
            <a:off x="8027988" y="6669088"/>
            <a:ext cx="0" cy="18891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67"/>
          <p:cNvCxnSpPr/>
          <p:nvPr/>
        </p:nvCxnSpPr>
        <p:spPr bwMode="gray">
          <a:xfrm>
            <a:off x="7524750" y="6669088"/>
            <a:ext cx="0" cy="18891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68"/>
          <p:cNvCxnSpPr/>
          <p:nvPr/>
        </p:nvCxnSpPr>
        <p:spPr bwMode="gray">
          <a:xfrm>
            <a:off x="4716463" y="6669088"/>
            <a:ext cx="0" cy="18891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 bwMode="gray">
          <a:xfrm>
            <a:off x="3203575" y="6669088"/>
            <a:ext cx="0" cy="18891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11" name="Gruppieren 2"/>
          <p:cNvGrpSpPr>
            <a:grpSpLocks/>
          </p:cNvGrpSpPr>
          <p:nvPr/>
        </p:nvGrpSpPr>
        <p:grpSpPr bwMode="auto">
          <a:xfrm>
            <a:off x="7600950" y="6718300"/>
            <a:ext cx="350838" cy="90488"/>
            <a:chOff x="7610622" y="6737093"/>
            <a:chExt cx="349460" cy="90000"/>
          </a:xfrm>
        </p:grpSpPr>
        <p:sp>
          <p:nvSpPr>
            <p:cNvPr id="15" name="Ellipse 14"/>
            <p:cNvSpPr/>
            <p:nvPr/>
          </p:nvSpPr>
          <p:spPr bwMode="gray">
            <a:xfrm>
              <a:off x="7610622" y="6737093"/>
              <a:ext cx="90133" cy="900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/>
            </a:p>
          </p:txBody>
        </p:sp>
        <p:sp>
          <p:nvSpPr>
            <p:cNvPr id="73" name="Ellipse 72"/>
            <p:cNvSpPr/>
            <p:nvPr/>
          </p:nvSpPr>
          <p:spPr bwMode="gray">
            <a:xfrm>
              <a:off x="7740286" y="6737093"/>
              <a:ext cx="90133" cy="900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/>
            </a:p>
          </p:txBody>
        </p:sp>
        <p:sp>
          <p:nvSpPr>
            <p:cNvPr id="74" name="Ellipse 73"/>
            <p:cNvSpPr/>
            <p:nvPr/>
          </p:nvSpPr>
          <p:spPr bwMode="gray">
            <a:xfrm>
              <a:off x="7869949" y="6737093"/>
              <a:ext cx="90133" cy="9000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800"/>
            </a:p>
          </p:txBody>
        </p:sp>
      </p:grpSp>
      <p:sp>
        <p:nvSpPr>
          <p:cNvPr id="2" name="VCT_Marker_ID_2" hidden="1"/>
          <p:cNvSpPr/>
          <p:nvPr>
            <p:custDataLst>
              <p:tags r:id="rId18"/>
            </p:custDataLst>
          </p:nvPr>
        </p:nvSpPr>
        <p:spPr bwMode="gray">
          <a:xfrm>
            <a:off x="1270000" y="127000"/>
            <a:ext cx="127000" cy="12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 bwMode="gray">
          <a:xfrm>
            <a:off x="1979613" y="6669088"/>
            <a:ext cx="1223962" cy="18891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700" dirty="0">
              <a:solidFill>
                <a:schemeClr val="tx1"/>
              </a:solidFill>
            </a:endParaRPr>
          </a:p>
        </p:txBody>
      </p:sp>
      <p:grpSp>
        <p:nvGrpSpPr>
          <p:cNvPr id="8214" name="Gruppieren 7"/>
          <p:cNvGrpSpPr>
            <a:grpSpLocks/>
          </p:cNvGrpSpPr>
          <p:nvPr/>
        </p:nvGrpSpPr>
        <p:grpSpPr bwMode="auto">
          <a:xfrm>
            <a:off x="-396875" y="1484313"/>
            <a:ext cx="288925" cy="4968875"/>
            <a:chOff x="-468560" y="1484313"/>
            <a:chExt cx="288032" cy="4969023"/>
          </a:xfrm>
        </p:grpSpPr>
        <p:cxnSp>
          <p:nvCxnSpPr>
            <p:cNvPr id="7" name="Gerade Verbindung 6"/>
            <p:cNvCxnSpPr/>
            <p:nvPr userDrawn="1"/>
          </p:nvCxnSpPr>
          <p:spPr>
            <a:xfrm flipH="1">
              <a:off x="-468560" y="1484313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>
            <a:xfrm flipH="1">
              <a:off x="-468560" y="6453336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Gerade Verbindung 30"/>
          <p:cNvCxnSpPr/>
          <p:nvPr/>
        </p:nvCxnSpPr>
        <p:spPr>
          <a:xfrm flipH="1">
            <a:off x="9180513" y="1484313"/>
            <a:ext cx="2873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 flipH="1">
            <a:off x="9180513" y="6453188"/>
            <a:ext cx="2873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17" name="Gruppieren 32"/>
          <p:cNvGrpSpPr>
            <a:grpSpLocks/>
          </p:cNvGrpSpPr>
          <p:nvPr/>
        </p:nvGrpSpPr>
        <p:grpSpPr bwMode="auto">
          <a:xfrm rot="5400000">
            <a:off x="4427537" y="-4265612"/>
            <a:ext cx="288925" cy="8064500"/>
            <a:chOff x="-468560" y="-1611557"/>
            <a:chExt cx="288032" cy="8064893"/>
          </a:xfrm>
        </p:grpSpPr>
        <p:cxnSp>
          <p:nvCxnSpPr>
            <p:cNvPr id="34" name="Gerade Verbindung 33"/>
            <p:cNvCxnSpPr/>
            <p:nvPr userDrawn="1"/>
          </p:nvCxnSpPr>
          <p:spPr>
            <a:xfrm flipH="1">
              <a:off x="-470143" y="-1611557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>
            <a:xfrm flipH="1">
              <a:off x="-466978" y="6451748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18" name="Gruppieren 10"/>
          <p:cNvGrpSpPr>
            <a:grpSpLocks/>
          </p:cNvGrpSpPr>
          <p:nvPr/>
        </p:nvGrpSpPr>
        <p:grpSpPr bwMode="auto">
          <a:xfrm>
            <a:off x="539750" y="6958013"/>
            <a:ext cx="8064500" cy="287337"/>
            <a:chOff x="539551" y="6957392"/>
            <a:chExt cx="8064897" cy="288032"/>
          </a:xfrm>
        </p:grpSpPr>
        <p:cxnSp>
          <p:nvCxnSpPr>
            <p:cNvPr id="37" name="Gerade Verbindung 36"/>
            <p:cNvCxnSpPr/>
            <p:nvPr userDrawn="1"/>
          </p:nvCxnSpPr>
          <p:spPr>
            <a:xfrm rot="5400000" flipH="1">
              <a:off x="8460431" y="7101409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37"/>
            <p:cNvCxnSpPr/>
            <p:nvPr userDrawn="1"/>
          </p:nvCxnSpPr>
          <p:spPr>
            <a:xfrm rot="5400000" flipH="1">
              <a:off x="395534" y="7101409"/>
              <a:ext cx="2880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2" r:id="rId2"/>
    <p:sldLayoutId id="2147483693" r:id="rId3"/>
    <p:sldLayoutId id="2147483694" r:id="rId4"/>
    <p:sldLayoutId id="2147483702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3" r:id="rId12"/>
    <p:sldLayoutId id="2147483704" r:id="rId13"/>
    <p:sldLayoutId id="2147483705" r:id="rId14"/>
    <p:sldLayoutId id="2147483706" r:id="rId1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9pPr>
    </p:titleStyle>
    <p:bodyStyle>
      <a:lvl1pPr algn="l" rtl="0" eaLnBrk="1" fontAlgn="base" hangingPunct="1">
        <a:spcBef>
          <a:spcPts val="400"/>
        </a:spcBef>
        <a:spcAft>
          <a:spcPct val="0"/>
        </a:spcAft>
        <a:buFont typeface="Wingdings" pitchFamily="2" charset="2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8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2pPr>
      <a:lvl3pPr marL="358775" indent="-179388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539750" indent="-179388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719138" indent="-179388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720000" indent="-180000" algn="l" rtl="0" eaLnBrk="1" fontAlgn="base" hangingPunct="1">
        <a:spcBef>
          <a:spcPts val="400"/>
        </a:spcBef>
        <a:spcAft>
          <a:spcPct val="0"/>
        </a:spcAft>
        <a:buFont typeface="Wingdings" pitchFamily="16" charset="2"/>
        <a:buChar char="§"/>
        <a:defRPr>
          <a:solidFill>
            <a:schemeClr val="tx1"/>
          </a:solidFill>
          <a:latin typeface="+mn-lt"/>
        </a:defRPr>
      </a:lvl6pPr>
      <a:lvl7pPr marL="720000" indent="-180000" algn="l" rtl="0" eaLnBrk="1" fontAlgn="base" hangingPunct="1">
        <a:spcBef>
          <a:spcPts val="400"/>
        </a:spcBef>
        <a:spcAft>
          <a:spcPct val="0"/>
        </a:spcAft>
        <a:buFont typeface="Wingdings" pitchFamily="16" charset="2"/>
        <a:buChar char="§"/>
        <a:defRPr>
          <a:solidFill>
            <a:schemeClr val="tx1"/>
          </a:solidFill>
          <a:latin typeface="+mn-lt"/>
        </a:defRPr>
      </a:lvl7pPr>
      <a:lvl8pPr marL="720000" indent="-180000" algn="l" rtl="0" eaLnBrk="1" fontAlgn="base" hangingPunct="1">
        <a:spcBef>
          <a:spcPts val="400"/>
        </a:spcBef>
        <a:spcAft>
          <a:spcPct val="0"/>
        </a:spcAft>
        <a:buFont typeface="Wingdings" pitchFamily="16" charset="2"/>
        <a:buChar char="§"/>
        <a:defRPr>
          <a:solidFill>
            <a:schemeClr val="tx1"/>
          </a:solidFill>
          <a:latin typeface="+mn-lt"/>
        </a:defRPr>
      </a:lvl8pPr>
      <a:lvl9pPr marL="720000" indent="-180000" algn="l" rtl="0" eaLnBrk="1" fontAlgn="base" hangingPunct="1">
        <a:spcBef>
          <a:spcPts val="400"/>
        </a:spcBef>
        <a:spcAft>
          <a:spcPct val="0"/>
        </a:spcAft>
        <a:buFont typeface="Wingdings" pitchFamily="16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251520" y="476672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64800" anchor="b"/>
          <a:lstStyle>
            <a:lvl1pPr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2600" b="1">
                <a:solidFill>
                  <a:schemeClr val="bg1"/>
                </a:solidFill>
                <a:latin typeface="Arial" charset="0"/>
              </a:defRPr>
            </a:lvl2pPr>
            <a:lvl3pPr>
              <a:defRPr sz="2600" b="1">
                <a:solidFill>
                  <a:schemeClr val="bg1"/>
                </a:solidFill>
                <a:latin typeface="Arial" charset="0"/>
              </a:defRPr>
            </a:lvl3pPr>
            <a:lvl4pPr>
              <a:defRPr sz="2600" b="1">
                <a:solidFill>
                  <a:schemeClr val="bg1"/>
                </a:solidFill>
                <a:latin typeface="Arial" charset="0"/>
              </a:defRPr>
            </a:lvl4pPr>
            <a:lvl5pPr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zh-CN" sz="2600" dirty="0"/>
              <a:t>Процесс</a:t>
            </a:r>
            <a:r>
              <a:rPr lang="ru-RU" altLang="zh-CN" sz="2400" dirty="0"/>
              <a:t> </a:t>
            </a:r>
            <a:r>
              <a:rPr lang="ru-RU" altLang="zh-CN" sz="2600" dirty="0" smtClean="0"/>
              <a:t>локализации</a:t>
            </a:r>
            <a:endParaRPr lang="ru-RU" altLang="zh-CN" sz="2600" dirty="0"/>
          </a:p>
          <a:p>
            <a:pPr>
              <a:defRPr/>
            </a:pPr>
            <a:r>
              <a:rPr lang="ru-RU" altLang="zh-CN" sz="2000" dirty="0" smtClean="0">
                <a:solidFill>
                  <a:schemeClr val="bg1">
                    <a:lumMod val="85000"/>
                  </a:schemeClr>
                </a:solidFill>
              </a:rPr>
              <a:t>Процедура освоения</a:t>
            </a:r>
            <a:endParaRPr lang="en-US" altLang="zh-CN" sz="2400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2826912"/>
              </p:ext>
            </p:extLst>
          </p:nvPr>
        </p:nvGraphicFramePr>
        <p:xfrm>
          <a:off x="0" y="1268760"/>
          <a:ext cx="914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76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BODYINDENTATION" val="0;0;-0.04818916;14.12504;14.07677;28.25;28.37496;42.5;42.51968;56.69291;42.51968;56.69291;42.51968;56.69291;42.51968;56.69291;42.51968;56.69291;"/>
  <p:tag name="VCT-BULLETVISIBILITY" val="G ********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VCT_Marker"/>
  <p:tag name="DATE" val="09.01.2012 14:35:23"/>
  <p:tag name="VCT-TEMPLATE" val="MAN Slide Master 2007.2010_4.3_ENG.potx"/>
  <p:tag name="VCTMASTER" val="MAN Slide Master 2007.2010_4.3_ENG"/>
  <p:tag name="VCTORDER" val="1"/>
</p:tagLst>
</file>

<file path=ppt/theme/theme1.xml><?xml version="1.0" encoding="utf-8"?>
<a:theme xmlns:a="http://schemas.openxmlformats.org/drawingml/2006/main" name="Тема1">
  <a:themeElements>
    <a:clrScheme name="MAN Farben">
      <a:dk1>
        <a:srgbClr val="303C49"/>
      </a:dk1>
      <a:lt1>
        <a:sysClr val="window" lastClr="FFFFFF"/>
      </a:lt1>
      <a:dk2>
        <a:srgbClr val="91B900"/>
      </a:dk2>
      <a:lt2>
        <a:srgbClr val="AFAFAF"/>
      </a:lt2>
      <a:accent1>
        <a:srgbClr val="303C49"/>
      </a:accent1>
      <a:accent2>
        <a:srgbClr val="E40045"/>
      </a:accent2>
      <a:accent3>
        <a:srgbClr val="6E7E8D"/>
      </a:accent3>
      <a:accent4>
        <a:srgbClr val="CAD0D8"/>
      </a:accent4>
      <a:accent5>
        <a:srgbClr val="4B96D2"/>
      </a:accent5>
      <a:accent6>
        <a:srgbClr val="FFCD00"/>
      </a:accent6>
      <a:hlink>
        <a:srgbClr val="6E7E8D"/>
      </a:hlink>
      <a:folHlink>
        <a:srgbClr val="CAD0D8"/>
      </a:folHlink>
    </a:clrScheme>
    <a:fontScheme name="M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vert="horz" wrap="square" lIns="0" tIns="0" rIns="0" bIns="0" rtlCol="0" anchor="t" anchorCtr="0">
        <a:spAutoFit/>
      </a:bodyPr>
      <a:lstStyle>
        <a:defPPr>
          <a:spcBef>
            <a:spcPts val="400"/>
          </a:spcBef>
          <a:spcAft>
            <a:spcPct val="0"/>
          </a:spcAft>
          <a:defRPr dirty="0" smtClean="0">
            <a:latin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1163</TotalTime>
  <Words>87</Words>
  <Application>Microsoft Office PowerPoint</Application>
  <PresentationFormat>Экран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Тема1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Akramjon</dc:creator>
  <cp:lastModifiedBy>lcl8</cp:lastModifiedBy>
  <cp:revision>53</cp:revision>
  <dcterms:created xsi:type="dcterms:W3CDTF">2013-02-06T05:12:06Z</dcterms:created>
  <dcterms:modified xsi:type="dcterms:W3CDTF">2019-05-02T13:25:29Z</dcterms:modified>
</cp:coreProperties>
</file>